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5"/>
  </p:sldMasterIdLst>
  <p:notesMasterIdLst>
    <p:notesMasterId r:id="rId19"/>
  </p:notesMasterIdLst>
  <p:sldIdLst>
    <p:sldId id="257" r:id="rId6"/>
    <p:sldId id="307" r:id="rId7"/>
    <p:sldId id="490" r:id="rId8"/>
    <p:sldId id="482" r:id="rId9"/>
    <p:sldId id="491" r:id="rId10"/>
    <p:sldId id="493" r:id="rId11"/>
    <p:sldId id="492" r:id="rId12"/>
    <p:sldId id="494" r:id="rId13"/>
    <p:sldId id="495" r:id="rId14"/>
    <p:sldId id="498" r:id="rId15"/>
    <p:sldId id="499" r:id="rId16"/>
    <p:sldId id="496" r:id="rId17"/>
    <p:sldId id="497" r:id="rId18"/>
  </p:sldIdLst>
  <p:sldSz cx="18288000" cy="10287000"/>
  <p:notesSz cx="6858000" cy="9144000"/>
  <p:embeddedFontLst>
    <p:embeddedFont>
      <p:font typeface="Oswald" panose="020B0604020202020204" charset="0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Script MT Bold" panose="03040602040607080904" pitchFamily="66" charset="0"/>
      <p:bold r:id="rId26"/>
    </p:embeddedFont>
    <p:embeddedFont>
      <p:font typeface="Source Sans Pro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06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320">
          <p15:clr>
            <a:srgbClr val="A4A3A4"/>
          </p15:clr>
        </p15:guide>
        <p15:guide id="2" pos="32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A0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A9FF6-74DB-4A50-6EA9-157146105665}" v="26" dt="2020-09-14T10:11:30.042"/>
    <p1510:client id="{A7045322-B053-4A5D-31E1-C7D68DD116D9}" v="21" dt="2020-09-14T16:20:34.482"/>
    <p1510:client id="{B4DE85F9-1B53-45D6-926C-47CC0EABEFF5}" v="1524" dt="2020-09-18T09:01:42.6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 autoAdjust="0"/>
    <p:restoredTop sz="81695" autoAdjust="0"/>
  </p:normalViewPr>
  <p:slideViewPr>
    <p:cSldViewPr snapToGrid="0">
      <p:cViewPr>
        <p:scale>
          <a:sx n="38" d="100"/>
          <a:sy n="38" d="100"/>
        </p:scale>
        <p:origin x="1474" y="298"/>
      </p:cViewPr>
      <p:guideLst>
        <p:guide orient="horz" pos="3206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4320"/>
        <p:guide pos="32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10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10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us Requena Carrion" userId="S::eew957@qmul.ac.uk::4cd8fa0c-dff2-448d-a128-32714fdf82f3" providerId="AD" clId="Web-{067A9FF6-74DB-4A50-6EA9-157146105665}"/>
    <pc:docChg chg="modSld">
      <pc:chgData name="Jesus Requena Carrion" userId="S::eew957@qmul.ac.uk::4cd8fa0c-dff2-448d-a128-32714fdf82f3" providerId="AD" clId="Web-{067A9FF6-74DB-4A50-6EA9-157146105665}" dt="2020-09-14T10:11:30.042" v="21" actId="1076"/>
      <pc:docMkLst>
        <pc:docMk/>
      </pc:docMkLst>
      <pc:sldChg chg="modSp">
        <pc:chgData name="Jesus Requena Carrion" userId="S::eew957@qmul.ac.uk::4cd8fa0c-dff2-448d-a128-32714fdf82f3" providerId="AD" clId="Web-{067A9FF6-74DB-4A50-6EA9-157146105665}" dt="2020-09-14T10:07:53.506" v="2" actId="20577"/>
        <pc:sldMkLst>
          <pc:docMk/>
          <pc:sldMk cId="3751545433" sldId="308"/>
        </pc:sldMkLst>
        <pc:spChg chg="mod">
          <ac:chgData name="Jesus Requena Carrion" userId="S::eew957@qmul.ac.uk::4cd8fa0c-dff2-448d-a128-32714fdf82f3" providerId="AD" clId="Web-{067A9FF6-74DB-4A50-6EA9-157146105665}" dt="2020-09-14T10:07:53.506" v="2" actId="20577"/>
          <ac:spMkLst>
            <pc:docMk/>
            <pc:sldMk cId="3751545433" sldId="308"/>
            <ac:spMk id="111" creationId="{00000000-0000-0000-0000-000000000000}"/>
          </ac:spMkLst>
        </pc:spChg>
      </pc:sldChg>
      <pc:sldChg chg="modSp">
        <pc:chgData name="Jesus Requena Carrion" userId="S::eew957@qmul.ac.uk::4cd8fa0c-dff2-448d-a128-32714fdf82f3" providerId="AD" clId="Web-{067A9FF6-74DB-4A50-6EA9-157146105665}" dt="2020-09-14T10:09:20.633" v="4" actId="20577"/>
        <pc:sldMkLst>
          <pc:docMk/>
          <pc:sldMk cId="3858817217" sldId="309"/>
        </pc:sldMkLst>
        <pc:spChg chg="mod">
          <ac:chgData name="Jesus Requena Carrion" userId="S::eew957@qmul.ac.uk::4cd8fa0c-dff2-448d-a128-32714fdf82f3" providerId="AD" clId="Web-{067A9FF6-74DB-4A50-6EA9-157146105665}" dt="2020-09-14T10:09:20.633" v="4" actId="20577"/>
          <ac:spMkLst>
            <pc:docMk/>
            <pc:sldMk cId="3858817217" sldId="309"/>
            <ac:spMk id="111" creationId="{00000000-0000-0000-0000-000000000000}"/>
          </ac:spMkLst>
        </pc:spChg>
      </pc:sldChg>
      <pc:sldChg chg="addSp modSp">
        <pc:chgData name="Jesus Requena Carrion" userId="S::eew957@qmul.ac.uk::4cd8fa0c-dff2-448d-a128-32714fdf82f3" providerId="AD" clId="Web-{067A9FF6-74DB-4A50-6EA9-157146105665}" dt="2020-09-14T10:11:30.042" v="21" actId="1076"/>
        <pc:sldMkLst>
          <pc:docMk/>
          <pc:sldMk cId="1195656375" sldId="311"/>
        </pc:sldMkLst>
        <pc:spChg chg="add mod">
          <ac:chgData name="Jesus Requena Carrion" userId="S::eew957@qmul.ac.uk::4cd8fa0c-dff2-448d-a128-32714fdf82f3" providerId="AD" clId="Web-{067A9FF6-74DB-4A50-6EA9-157146105665}" dt="2020-09-14T10:11:30.042" v="21" actId="1076"/>
          <ac:spMkLst>
            <pc:docMk/>
            <pc:sldMk cId="1195656375" sldId="311"/>
            <ac:spMk id="2" creationId="{EBCA2662-7786-4A64-B56A-0D92BEEDE5F1}"/>
          </ac:spMkLst>
        </pc:spChg>
        <pc:spChg chg="mod">
          <ac:chgData name="Jesus Requena Carrion" userId="S::eew957@qmul.ac.uk::4cd8fa0c-dff2-448d-a128-32714fdf82f3" providerId="AD" clId="Web-{067A9FF6-74DB-4A50-6EA9-157146105665}" dt="2020-09-14T10:11:26.901" v="20" actId="20577"/>
          <ac:spMkLst>
            <pc:docMk/>
            <pc:sldMk cId="1195656375" sldId="311"/>
            <ac:spMk id="110" creationId="{00000000-0000-0000-0000-000000000000}"/>
          </ac:spMkLst>
        </pc:spChg>
      </pc:sldChg>
    </pc:docChg>
  </pc:docChgLst>
  <pc:docChgLst>
    <pc:chgData name="Jesus Requena Carrion" userId="S::eew957@qmul.ac.uk::4cd8fa0c-dff2-448d-a128-32714fdf82f3" providerId="AD" clId="Web-{B4DE85F9-1B53-45D6-926C-47CC0EABEFF5}"/>
    <pc:docChg chg="addSld delSld modSld sldOrd">
      <pc:chgData name="Jesus Requena Carrion" userId="S::eew957@qmul.ac.uk::4cd8fa0c-dff2-448d-a128-32714fdf82f3" providerId="AD" clId="Web-{B4DE85F9-1B53-45D6-926C-47CC0EABEFF5}" dt="2020-09-18T09:01:38.458" v="1489" actId="20577"/>
      <pc:docMkLst>
        <pc:docMk/>
      </pc:docMkLst>
      <pc:sldChg chg="modSp">
        <pc:chgData name="Jesus Requena Carrion" userId="S::eew957@qmul.ac.uk::4cd8fa0c-dff2-448d-a128-32714fdf82f3" providerId="AD" clId="Web-{B4DE85F9-1B53-45D6-926C-47CC0EABEFF5}" dt="2020-09-18T08:01:04.305" v="2" actId="20577"/>
        <pc:sldMkLst>
          <pc:docMk/>
          <pc:sldMk cId="3751545433" sldId="308"/>
        </pc:sldMkLst>
        <pc:spChg chg="mod">
          <ac:chgData name="Jesus Requena Carrion" userId="S::eew957@qmul.ac.uk::4cd8fa0c-dff2-448d-a128-32714fdf82f3" providerId="AD" clId="Web-{B4DE85F9-1B53-45D6-926C-47CC0EABEFF5}" dt="2020-09-18T08:01:04.305" v="2" actId="20577"/>
          <ac:spMkLst>
            <pc:docMk/>
            <pc:sldMk cId="3751545433" sldId="308"/>
            <ac:spMk id="111" creationId="{00000000-0000-0000-0000-000000000000}"/>
          </ac:spMkLst>
        </pc:spChg>
      </pc:sldChg>
      <pc:sldChg chg="addSp modSp">
        <pc:chgData name="Jesus Requena Carrion" userId="S::eew957@qmul.ac.uk::4cd8fa0c-dff2-448d-a128-32714fdf82f3" providerId="AD" clId="Web-{B4DE85F9-1B53-45D6-926C-47CC0EABEFF5}" dt="2020-09-18T08:25:32.447" v="432" actId="20577"/>
        <pc:sldMkLst>
          <pc:docMk/>
          <pc:sldMk cId="955450277" sldId="327"/>
        </pc:sldMkLst>
        <pc:spChg chg="add mod">
          <ac:chgData name="Jesus Requena Carrion" userId="S::eew957@qmul.ac.uk::4cd8fa0c-dff2-448d-a128-32714fdf82f3" providerId="AD" clId="Web-{B4DE85F9-1B53-45D6-926C-47CC0EABEFF5}" dt="2020-09-18T08:05:34.927" v="32"/>
          <ac:spMkLst>
            <pc:docMk/>
            <pc:sldMk cId="955450277" sldId="327"/>
            <ac:spMk id="2" creationId="{774F4445-631E-4DAD-B5F6-EF3384180CE8}"/>
          </ac:spMkLst>
        </pc:spChg>
        <pc:spChg chg="add mod">
          <ac:chgData name="Jesus Requena Carrion" userId="S::eew957@qmul.ac.uk::4cd8fa0c-dff2-448d-a128-32714fdf82f3" providerId="AD" clId="Web-{B4DE85F9-1B53-45D6-926C-47CC0EABEFF5}" dt="2020-09-18T08:05:47.959" v="33"/>
          <ac:spMkLst>
            <pc:docMk/>
            <pc:sldMk cId="955450277" sldId="327"/>
            <ac:spMk id="3" creationId="{CEAE6612-233B-479C-8931-DEF3B59A92BE}"/>
          </ac:spMkLst>
        </pc:spChg>
        <pc:spChg chg="add mod">
          <ac:chgData name="Jesus Requena Carrion" userId="S::eew957@qmul.ac.uk::4cd8fa0c-dff2-448d-a128-32714fdf82f3" providerId="AD" clId="Web-{B4DE85F9-1B53-45D6-926C-47CC0EABEFF5}" dt="2020-09-18T08:07:21.020" v="54" actId="14100"/>
          <ac:spMkLst>
            <pc:docMk/>
            <pc:sldMk cId="955450277" sldId="327"/>
            <ac:spMk id="4" creationId="{9F330BE7-A0F1-4178-B793-9671776DE8AE}"/>
          </ac:spMkLst>
        </pc:spChg>
        <pc:spChg chg="add mod">
          <ac:chgData name="Jesus Requena Carrion" userId="S::eew957@qmul.ac.uk::4cd8fa0c-dff2-448d-a128-32714fdf82f3" providerId="AD" clId="Web-{B4DE85F9-1B53-45D6-926C-47CC0EABEFF5}" dt="2020-09-18T08:05:59.787" v="35" actId="1076"/>
          <ac:spMkLst>
            <pc:docMk/>
            <pc:sldMk cId="955450277" sldId="327"/>
            <ac:spMk id="7" creationId="{CF944ABC-4289-464F-9CC0-74FB2EF3367E}"/>
          </ac:spMkLst>
        </pc:spChg>
        <pc:spChg chg="add mod">
          <ac:chgData name="Jesus Requena Carrion" userId="S::eew957@qmul.ac.uk::4cd8fa0c-dff2-448d-a128-32714fdf82f3" providerId="AD" clId="Web-{B4DE85F9-1B53-45D6-926C-47CC0EABEFF5}" dt="2020-09-18T08:08:50.207" v="68" actId="1076"/>
          <ac:spMkLst>
            <pc:docMk/>
            <pc:sldMk cId="955450277" sldId="327"/>
            <ac:spMk id="9" creationId="{97B46E1D-6AC6-46A4-A315-87684EA35CD6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25:32.447" v="432" actId="20577"/>
          <ac:spMkLst>
            <pc:docMk/>
            <pc:sldMk cId="955450277" sldId="327"/>
            <ac:spMk id="111" creationId="{00000000-0000-0000-0000-000000000000}"/>
          </ac:spMkLst>
        </pc:spChg>
      </pc:sldChg>
      <pc:sldChg chg="addSp modSp">
        <pc:chgData name="Jesus Requena Carrion" userId="S::eew957@qmul.ac.uk::4cd8fa0c-dff2-448d-a128-32714fdf82f3" providerId="AD" clId="Web-{B4DE85F9-1B53-45D6-926C-47CC0EABEFF5}" dt="2020-09-18T08:29:12.898" v="562" actId="20577"/>
        <pc:sldMkLst>
          <pc:docMk/>
          <pc:sldMk cId="1331598466" sldId="329"/>
        </pc:sldMkLst>
        <pc:spChg chg="add mod">
          <ac:chgData name="Jesus Requena Carrion" userId="S::eew957@qmul.ac.uk::4cd8fa0c-dff2-448d-a128-32714fdf82f3" providerId="AD" clId="Web-{B4DE85F9-1B53-45D6-926C-47CC0EABEFF5}" dt="2020-09-18T08:15:31.969" v="272" actId="1076"/>
          <ac:spMkLst>
            <pc:docMk/>
            <pc:sldMk cId="1331598466" sldId="329"/>
            <ac:spMk id="2" creationId="{3A902155-92C8-44F1-9ABD-A118297FBEAE}"/>
          </ac:spMkLst>
        </pc:spChg>
        <pc:spChg chg="add mod">
          <ac:chgData name="Jesus Requena Carrion" userId="S::eew957@qmul.ac.uk::4cd8fa0c-dff2-448d-a128-32714fdf82f3" providerId="AD" clId="Web-{B4DE85F9-1B53-45D6-926C-47CC0EABEFF5}" dt="2020-09-18T08:15:31.969" v="273" actId="1076"/>
          <ac:spMkLst>
            <pc:docMk/>
            <pc:sldMk cId="1331598466" sldId="329"/>
            <ac:spMk id="3" creationId="{925B795A-F1A2-4C68-8E7E-C5D672FDE8DA}"/>
          </ac:spMkLst>
        </pc:spChg>
        <pc:spChg chg="add mod">
          <ac:chgData name="Jesus Requena Carrion" userId="S::eew957@qmul.ac.uk::4cd8fa0c-dff2-448d-a128-32714fdf82f3" providerId="AD" clId="Web-{B4DE85F9-1B53-45D6-926C-47CC0EABEFF5}" dt="2020-09-18T08:15:31.984" v="274" actId="1076"/>
          <ac:spMkLst>
            <pc:docMk/>
            <pc:sldMk cId="1331598466" sldId="329"/>
            <ac:spMk id="4" creationId="{327C3D7C-5E42-49EE-A1F8-2426BBC75AF7}"/>
          </ac:spMkLst>
        </pc:spChg>
        <pc:spChg chg="add mod">
          <ac:chgData name="Jesus Requena Carrion" userId="S::eew957@qmul.ac.uk::4cd8fa0c-dff2-448d-a128-32714fdf82f3" providerId="AD" clId="Web-{B4DE85F9-1B53-45D6-926C-47CC0EABEFF5}" dt="2020-09-18T08:15:31.984" v="275" actId="1076"/>
          <ac:spMkLst>
            <pc:docMk/>
            <pc:sldMk cId="1331598466" sldId="329"/>
            <ac:spMk id="6" creationId="{86C8D0C4-82BE-4D0F-BF0A-02ACD193DD76}"/>
          </ac:spMkLst>
        </pc:spChg>
        <pc:spChg chg="add mod">
          <ac:chgData name="Jesus Requena Carrion" userId="S::eew957@qmul.ac.uk::4cd8fa0c-dff2-448d-a128-32714fdf82f3" providerId="AD" clId="Web-{B4DE85F9-1B53-45D6-926C-47CC0EABEFF5}" dt="2020-09-18T08:15:32" v="276" actId="1076"/>
          <ac:spMkLst>
            <pc:docMk/>
            <pc:sldMk cId="1331598466" sldId="329"/>
            <ac:spMk id="8" creationId="{02DC34C5-C1C3-4308-9F34-C996F3264EA5}"/>
          </ac:spMkLst>
        </pc:spChg>
        <pc:spChg chg="add mod ord">
          <ac:chgData name="Jesus Requena Carrion" userId="S::eew957@qmul.ac.uk::4cd8fa0c-dff2-448d-a128-32714fdf82f3" providerId="AD" clId="Web-{B4DE85F9-1B53-45D6-926C-47CC0EABEFF5}" dt="2020-09-18T08:16:41.390" v="283"/>
          <ac:spMkLst>
            <pc:docMk/>
            <pc:sldMk cId="1331598466" sldId="329"/>
            <ac:spMk id="10" creationId="{500D2300-71E0-4173-87A3-C0EAFC86547A}"/>
          </ac:spMkLst>
        </pc:spChg>
        <pc:spChg chg="add mod">
          <ac:chgData name="Jesus Requena Carrion" userId="S::eew957@qmul.ac.uk::4cd8fa0c-dff2-448d-a128-32714fdf82f3" providerId="AD" clId="Web-{B4DE85F9-1B53-45D6-926C-47CC0EABEFF5}" dt="2020-09-18T08:17:33.202" v="298" actId="20577"/>
          <ac:spMkLst>
            <pc:docMk/>
            <pc:sldMk cId="1331598466" sldId="329"/>
            <ac:spMk id="16" creationId="{8D8D324C-9A06-4F0E-8F35-9443BB7FD855}"/>
          </ac:spMkLst>
        </pc:spChg>
        <pc:spChg chg="add mod">
          <ac:chgData name="Jesus Requena Carrion" userId="S::eew957@qmul.ac.uk::4cd8fa0c-dff2-448d-a128-32714fdf82f3" providerId="AD" clId="Web-{B4DE85F9-1B53-45D6-926C-47CC0EABEFF5}" dt="2020-09-18T08:17:54.998" v="305" actId="20577"/>
          <ac:spMkLst>
            <pc:docMk/>
            <pc:sldMk cId="1331598466" sldId="329"/>
            <ac:spMk id="17" creationId="{BB2406E1-F8D6-4F55-83BD-DEA74E41BEB0}"/>
          </ac:spMkLst>
        </pc:spChg>
        <pc:spChg chg="add mod">
          <ac:chgData name="Jesus Requena Carrion" userId="S::eew957@qmul.ac.uk::4cd8fa0c-dff2-448d-a128-32714fdf82f3" providerId="AD" clId="Web-{B4DE85F9-1B53-45D6-926C-47CC0EABEFF5}" dt="2020-09-18T08:18:16.404" v="312" actId="20577"/>
          <ac:spMkLst>
            <pc:docMk/>
            <pc:sldMk cId="1331598466" sldId="329"/>
            <ac:spMk id="18" creationId="{290EC7AF-DB46-46B3-82B0-1836F6CE4FC1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29:12.898" v="562" actId="20577"/>
          <ac:spMkLst>
            <pc:docMk/>
            <pc:sldMk cId="1331598466" sldId="329"/>
            <ac:spMk id="111" creationId="{00000000-0000-0000-0000-000000000000}"/>
          </ac:spMkLst>
        </pc:spChg>
      </pc:sldChg>
      <pc:sldChg chg="del">
        <pc:chgData name="Jesus Requena Carrion" userId="S::eew957@qmul.ac.uk::4cd8fa0c-dff2-448d-a128-32714fdf82f3" providerId="AD" clId="Web-{B4DE85F9-1B53-45D6-926C-47CC0EABEFF5}" dt="2020-09-18T08:29:18.039" v="563"/>
        <pc:sldMkLst>
          <pc:docMk/>
          <pc:sldMk cId="981332447" sldId="330"/>
        </pc:sldMkLst>
      </pc:sldChg>
      <pc:sldChg chg="del">
        <pc:chgData name="Jesus Requena Carrion" userId="S::eew957@qmul.ac.uk::4cd8fa0c-dff2-448d-a128-32714fdf82f3" providerId="AD" clId="Web-{B4DE85F9-1B53-45D6-926C-47CC0EABEFF5}" dt="2020-09-18T08:42:46.781" v="898"/>
        <pc:sldMkLst>
          <pc:docMk/>
          <pc:sldMk cId="1207649235" sldId="331"/>
        </pc:sldMkLst>
      </pc:sldChg>
      <pc:sldChg chg="del">
        <pc:chgData name="Jesus Requena Carrion" userId="S::eew957@qmul.ac.uk::4cd8fa0c-dff2-448d-a128-32714fdf82f3" providerId="AD" clId="Web-{B4DE85F9-1B53-45D6-926C-47CC0EABEFF5}" dt="2020-09-18T08:47:32.451" v="1063"/>
        <pc:sldMkLst>
          <pc:docMk/>
          <pc:sldMk cId="3401766316" sldId="332"/>
        </pc:sldMkLst>
      </pc:sldChg>
      <pc:sldChg chg="del">
        <pc:chgData name="Jesus Requena Carrion" userId="S::eew957@qmul.ac.uk::4cd8fa0c-dff2-448d-a128-32714fdf82f3" providerId="AD" clId="Web-{B4DE85F9-1B53-45D6-926C-47CC0EABEFF5}" dt="2020-09-18T08:47:57.138" v="1064"/>
        <pc:sldMkLst>
          <pc:docMk/>
          <pc:sldMk cId="3444920837" sldId="333"/>
        </pc:sldMkLst>
      </pc:sldChg>
      <pc:sldChg chg="delSp modSp add replId">
        <pc:chgData name="Jesus Requena Carrion" userId="S::eew957@qmul.ac.uk::4cd8fa0c-dff2-448d-a128-32714fdf82f3" providerId="AD" clId="Web-{B4DE85F9-1B53-45D6-926C-47CC0EABEFF5}" dt="2020-09-18T08:41:47.735" v="861" actId="14100"/>
        <pc:sldMkLst>
          <pc:docMk/>
          <pc:sldMk cId="2501895528" sldId="341"/>
        </pc:sldMkLst>
        <pc:spChg chg="del">
          <ac:chgData name="Jesus Requena Carrion" userId="S::eew957@qmul.ac.uk::4cd8fa0c-dff2-448d-a128-32714fdf82f3" providerId="AD" clId="Web-{B4DE85F9-1B53-45D6-926C-47CC0EABEFF5}" dt="2020-09-18T08:20:56.372" v="365"/>
          <ac:spMkLst>
            <pc:docMk/>
            <pc:sldMk cId="2501895528" sldId="341"/>
            <ac:spMk id="10" creationId="{500D2300-71E0-4173-87A3-C0EAFC86547A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21:27.387" v="371"/>
          <ac:spMkLst>
            <pc:docMk/>
            <pc:sldMk cId="2501895528" sldId="341"/>
            <ac:spMk id="16" creationId="{8D8D324C-9A06-4F0E-8F35-9443BB7FD855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20:52.231" v="364" actId="20577"/>
          <ac:spMkLst>
            <pc:docMk/>
            <pc:sldMk cId="2501895528" sldId="341"/>
            <ac:spMk id="110" creationId="{00000000-0000-0000-0000-000000000000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41:47.735" v="861" actId="14100"/>
          <ac:spMkLst>
            <pc:docMk/>
            <pc:sldMk cId="2501895528" sldId="341"/>
            <ac:spMk id="111" creationId="{00000000-0000-0000-0000-000000000000}"/>
          </ac:spMkLst>
        </pc:spChg>
      </pc:sldChg>
      <pc:sldChg chg="modSp add replId">
        <pc:chgData name="Jesus Requena Carrion" userId="S::eew957@qmul.ac.uk::4cd8fa0c-dff2-448d-a128-32714fdf82f3" providerId="AD" clId="Web-{B4DE85F9-1B53-45D6-926C-47CC0EABEFF5}" dt="2020-09-18T08:42:43.016" v="897" actId="20577"/>
        <pc:sldMkLst>
          <pc:docMk/>
          <pc:sldMk cId="4169328539" sldId="342"/>
        </pc:sldMkLst>
        <pc:spChg chg="mod">
          <ac:chgData name="Jesus Requena Carrion" userId="S::eew957@qmul.ac.uk::4cd8fa0c-dff2-448d-a128-32714fdf82f3" providerId="AD" clId="Web-{B4DE85F9-1B53-45D6-926C-47CC0EABEFF5}" dt="2020-09-18T08:29:58.804" v="573"/>
          <ac:spMkLst>
            <pc:docMk/>
            <pc:sldMk cId="4169328539" sldId="342"/>
            <ac:spMk id="16" creationId="{8D8D324C-9A06-4F0E-8F35-9443BB7FD855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30:15.007" v="575"/>
          <ac:spMkLst>
            <pc:docMk/>
            <pc:sldMk cId="4169328539" sldId="342"/>
            <ac:spMk id="17" creationId="{BB2406E1-F8D6-4F55-83BD-DEA74E41BEB0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29:44.976" v="571" actId="20577"/>
          <ac:spMkLst>
            <pc:docMk/>
            <pc:sldMk cId="4169328539" sldId="342"/>
            <ac:spMk id="110" creationId="{00000000-0000-0000-0000-000000000000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42:43.016" v="897" actId="20577"/>
          <ac:spMkLst>
            <pc:docMk/>
            <pc:sldMk cId="4169328539" sldId="342"/>
            <ac:spMk id="111" creationId="{00000000-0000-0000-0000-000000000000}"/>
          </ac:spMkLst>
        </pc:spChg>
      </pc:sldChg>
      <pc:sldChg chg="modSp add replId">
        <pc:chgData name="Jesus Requena Carrion" userId="S::eew957@qmul.ac.uk::4cd8fa0c-dff2-448d-a128-32714fdf82f3" providerId="AD" clId="Web-{B4DE85F9-1B53-45D6-926C-47CC0EABEFF5}" dt="2020-09-18T08:47:29.483" v="1062" actId="20577"/>
        <pc:sldMkLst>
          <pc:docMk/>
          <pc:sldMk cId="3697164256" sldId="343"/>
        </pc:sldMkLst>
        <pc:spChg chg="mod">
          <ac:chgData name="Jesus Requena Carrion" userId="S::eew957@qmul.ac.uk::4cd8fa0c-dff2-448d-a128-32714fdf82f3" providerId="AD" clId="Web-{B4DE85F9-1B53-45D6-926C-47CC0EABEFF5}" dt="2020-09-18T08:43:26.750" v="902"/>
          <ac:spMkLst>
            <pc:docMk/>
            <pc:sldMk cId="3697164256" sldId="343"/>
            <ac:spMk id="17" creationId="{BB2406E1-F8D6-4F55-83BD-DEA74E41BEB0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43:37.593" v="904" actId="20577"/>
          <ac:spMkLst>
            <pc:docMk/>
            <pc:sldMk cId="3697164256" sldId="343"/>
            <ac:spMk id="18" creationId="{290EC7AF-DB46-46B3-82B0-1836F6CE4FC1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43:08.500" v="900" actId="20577"/>
          <ac:spMkLst>
            <pc:docMk/>
            <pc:sldMk cId="3697164256" sldId="343"/>
            <ac:spMk id="110" creationId="{00000000-0000-0000-0000-000000000000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47:29.483" v="1062" actId="20577"/>
          <ac:spMkLst>
            <pc:docMk/>
            <pc:sldMk cId="3697164256" sldId="343"/>
            <ac:spMk id="111" creationId="{00000000-0000-0000-0000-000000000000}"/>
          </ac:spMkLst>
        </pc:spChg>
      </pc:sldChg>
      <pc:sldChg chg="addSp modSp add ord replId">
        <pc:chgData name="Jesus Requena Carrion" userId="S::eew957@qmul.ac.uk::4cd8fa0c-dff2-448d-a128-32714fdf82f3" providerId="AD" clId="Web-{B4DE85F9-1B53-45D6-926C-47CC0EABEFF5}" dt="2020-09-18T08:55:47.118" v="1294" actId="20577"/>
        <pc:sldMkLst>
          <pc:docMk/>
          <pc:sldMk cId="4161313395" sldId="344"/>
        </pc:sldMkLst>
        <pc:spChg chg="mod">
          <ac:chgData name="Jesus Requena Carrion" userId="S::eew957@qmul.ac.uk::4cd8fa0c-dff2-448d-a128-32714fdf82f3" providerId="AD" clId="Web-{B4DE85F9-1B53-45D6-926C-47CC0EABEFF5}" dt="2020-09-18T08:49:33.668" v="1079"/>
          <ac:spMkLst>
            <pc:docMk/>
            <pc:sldMk cId="4161313395" sldId="344"/>
            <ac:spMk id="2" creationId="{3A902155-92C8-44F1-9ABD-A118297FBEAE}"/>
          </ac:spMkLst>
        </pc:spChg>
        <pc:spChg chg="add mod ord">
          <ac:chgData name="Jesus Requena Carrion" userId="S::eew957@qmul.ac.uk::4cd8fa0c-dff2-448d-a128-32714fdf82f3" providerId="AD" clId="Web-{B4DE85F9-1B53-45D6-926C-47CC0EABEFF5}" dt="2020-09-18T08:49:21.903" v="1078"/>
          <ac:spMkLst>
            <pc:docMk/>
            <pc:sldMk cId="4161313395" sldId="344"/>
            <ac:spMk id="5" creationId="{0C955262-826D-4855-B252-4168AC976EF4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48:51.856" v="1073"/>
          <ac:spMkLst>
            <pc:docMk/>
            <pc:sldMk cId="4161313395" sldId="344"/>
            <ac:spMk id="17" creationId="{BB2406E1-F8D6-4F55-83BD-DEA74E41BEB0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49:45.090" v="1085" actId="20577"/>
          <ac:spMkLst>
            <pc:docMk/>
            <pc:sldMk cId="4161313395" sldId="344"/>
            <ac:spMk id="110" creationId="{00000000-0000-0000-0000-000000000000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55:47.118" v="1294" actId="20577"/>
          <ac:spMkLst>
            <pc:docMk/>
            <pc:sldMk cId="4161313395" sldId="344"/>
            <ac:spMk id="111" creationId="{00000000-0000-0000-0000-000000000000}"/>
          </ac:spMkLst>
        </pc:spChg>
      </pc:sldChg>
      <pc:sldChg chg="modSp add replId">
        <pc:chgData name="Jesus Requena Carrion" userId="S::eew957@qmul.ac.uk::4cd8fa0c-dff2-448d-a128-32714fdf82f3" providerId="AD" clId="Web-{B4DE85F9-1B53-45D6-926C-47CC0EABEFF5}" dt="2020-09-18T09:01:34.896" v="1484" actId="20577"/>
        <pc:sldMkLst>
          <pc:docMk/>
          <pc:sldMk cId="3056666771" sldId="345"/>
        </pc:sldMkLst>
        <pc:spChg chg="mod">
          <ac:chgData name="Jesus Requena Carrion" userId="S::eew957@qmul.ac.uk::4cd8fa0c-dff2-448d-a128-32714fdf82f3" providerId="AD" clId="Web-{B4DE85F9-1B53-45D6-926C-47CC0EABEFF5}" dt="2020-09-18T08:53:30.010" v="1223" actId="1076"/>
          <ac:spMkLst>
            <pc:docMk/>
            <pc:sldMk cId="3056666771" sldId="345"/>
            <ac:spMk id="5" creationId="{0C955262-826D-4855-B252-4168AC976EF4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53:48.744" v="1227"/>
          <ac:spMkLst>
            <pc:docMk/>
            <pc:sldMk cId="3056666771" sldId="345"/>
            <ac:spMk id="16" creationId="{8D8D324C-9A06-4F0E-8F35-9443BB7FD855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53:39.744" v="1225"/>
          <ac:spMkLst>
            <pc:docMk/>
            <pc:sldMk cId="3056666771" sldId="345"/>
            <ac:spMk id="18" creationId="{290EC7AF-DB46-46B3-82B0-1836F6CE4FC1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56:03.618" v="1296" actId="20577"/>
          <ac:spMkLst>
            <pc:docMk/>
            <pc:sldMk cId="3056666771" sldId="345"/>
            <ac:spMk id="110" creationId="{00000000-0000-0000-0000-000000000000}"/>
          </ac:spMkLst>
        </pc:spChg>
        <pc:spChg chg="mod">
          <ac:chgData name="Jesus Requena Carrion" userId="S::eew957@qmul.ac.uk::4cd8fa0c-dff2-448d-a128-32714fdf82f3" providerId="AD" clId="Web-{B4DE85F9-1B53-45D6-926C-47CC0EABEFF5}" dt="2020-09-18T09:01:34.896" v="1484" actId="20577"/>
          <ac:spMkLst>
            <pc:docMk/>
            <pc:sldMk cId="3056666771" sldId="345"/>
            <ac:spMk id="111" creationId="{00000000-0000-0000-0000-000000000000}"/>
          </ac:spMkLst>
        </pc:spChg>
      </pc:sldChg>
      <pc:sldChg chg="modSp add replId">
        <pc:chgData name="Jesus Requena Carrion" userId="S::eew957@qmul.ac.uk::4cd8fa0c-dff2-448d-a128-32714fdf82f3" providerId="AD" clId="Web-{B4DE85F9-1B53-45D6-926C-47CC0EABEFF5}" dt="2020-09-18T09:01:38.458" v="1489" actId="20577"/>
        <pc:sldMkLst>
          <pc:docMk/>
          <pc:sldMk cId="3678805223" sldId="346"/>
        </pc:sldMkLst>
        <pc:spChg chg="mod">
          <ac:chgData name="Jesus Requena Carrion" userId="S::eew957@qmul.ac.uk::4cd8fa0c-dff2-448d-a128-32714fdf82f3" providerId="AD" clId="Web-{B4DE85F9-1B53-45D6-926C-47CC0EABEFF5}" dt="2020-09-18T08:57:29.102" v="1306" actId="1076"/>
          <ac:spMkLst>
            <pc:docMk/>
            <pc:sldMk cId="3678805223" sldId="346"/>
            <ac:spMk id="5" creationId="{0C955262-826D-4855-B252-4168AC976EF4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57:52.288" v="1312"/>
          <ac:spMkLst>
            <pc:docMk/>
            <pc:sldMk cId="3678805223" sldId="346"/>
            <ac:spMk id="16" creationId="{8D8D324C-9A06-4F0E-8F35-9443BB7FD855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57:47.242" v="1311"/>
          <ac:spMkLst>
            <pc:docMk/>
            <pc:sldMk cId="3678805223" sldId="346"/>
            <ac:spMk id="17" creationId="{BB2406E1-F8D6-4F55-83BD-DEA74E41BEB0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57:36.711" v="1308"/>
          <ac:spMkLst>
            <pc:docMk/>
            <pc:sldMk cId="3678805223" sldId="346"/>
            <ac:spMk id="18" creationId="{290EC7AF-DB46-46B3-82B0-1836F6CE4FC1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57:02.992" v="1303" actId="20577"/>
          <ac:spMkLst>
            <pc:docMk/>
            <pc:sldMk cId="3678805223" sldId="346"/>
            <ac:spMk id="110" creationId="{00000000-0000-0000-0000-000000000000}"/>
          </ac:spMkLst>
        </pc:spChg>
        <pc:spChg chg="mod">
          <ac:chgData name="Jesus Requena Carrion" userId="S::eew957@qmul.ac.uk::4cd8fa0c-dff2-448d-a128-32714fdf82f3" providerId="AD" clId="Web-{B4DE85F9-1B53-45D6-926C-47CC0EABEFF5}" dt="2020-09-18T09:01:38.458" v="1489" actId="20577"/>
          <ac:spMkLst>
            <pc:docMk/>
            <pc:sldMk cId="3678805223" sldId="346"/>
            <ac:spMk id="111" creationId="{00000000-0000-0000-0000-000000000000}"/>
          </ac:spMkLst>
        </pc:spChg>
      </pc:sldChg>
    </pc:docChg>
  </pc:docChgLst>
  <pc:docChgLst>
    <pc:chgData name="Jesus Requena Carrion" userId="S::eew957@qmul.ac.uk::4cd8fa0c-dff2-448d-a128-32714fdf82f3" providerId="AD" clId="Web-{A7045322-B053-4A5D-31E1-C7D68DD116D9}"/>
    <pc:docChg chg="modSld">
      <pc:chgData name="Jesus Requena Carrion" userId="S::eew957@qmul.ac.uk::4cd8fa0c-dff2-448d-a128-32714fdf82f3" providerId="AD" clId="Web-{A7045322-B053-4A5D-31E1-C7D68DD116D9}" dt="2020-09-14T16:20:34.482" v="17" actId="20577"/>
      <pc:docMkLst>
        <pc:docMk/>
      </pc:docMkLst>
      <pc:sldChg chg="modSp">
        <pc:chgData name="Jesus Requena Carrion" userId="S::eew957@qmul.ac.uk::4cd8fa0c-dff2-448d-a128-32714fdf82f3" providerId="AD" clId="Web-{A7045322-B053-4A5D-31E1-C7D68DD116D9}" dt="2020-09-14T16:09:02.548" v="3" actId="20577"/>
        <pc:sldMkLst>
          <pc:docMk/>
          <pc:sldMk cId="4024492647" sldId="313"/>
        </pc:sldMkLst>
        <pc:spChg chg="mod">
          <ac:chgData name="Jesus Requena Carrion" userId="S::eew957@qmul.ac.uk::4cd8fa0c-dff2-448d-a128-32714fdf82f3" providerId="AD" clId="Web-{A7045322-B053-4A5D-31E1-C7D68DD116D9}" dt="2020-09-14T16:09:02.548" v="3" actId="20577"/>
          <ac:spMkLst>
            <pc:docMk/>
            <pc:sldMk cId="4024492647" sldId="313"/>
            <ac:spMk id="111" creationId="{00000000-0000-0000-0000-000000000000}"/>
          </ac:spMkLst>
        </pc:spChg>
      </pc:sldChg>
      <pc:sldChg chg="modSp">
        <pc:chgData name="Jesus Requena Carrion" userId="S::eew957@qmul.ac.uk::4cd8fa0c-dff2-448d-a128-32714fdf82f3" providerId="AD" clId="Web-{A7045322-B053-4A5D-31E1-C7D68DD116D9}" dt="2020-09-14T16:11:57.051" v="4" actId="20577"/>
        <pc:sldMkLst>
          <pc:docMk/>
          <pc:sldMk cId="3796086254" sldId="318"/>
        </pc:sldMkLst>
        <pc:spChg chg="mod">
          <ac:chgData name="Jesus Requena Carrion" userId="S::eew957@qmul.ac.uk::4cd8fa0c-dff2-448d-a128-32714fdf82f3" providerId="AD" clId="Web-{A7045322-B053-4A5D-31E1-C7D68DD116D9}" dt="2020-09-14T16:11:57.051" v="4" actId="20577"/>
          <ac:spMkLst>
            <pc:docMk/>
            <pc:sldMk cId="3796086254" sldId="318"/>
            <ac:spMk id="110" creationId="{00000000-0000-0000-0000-000000000000}"/>
          </ac:spMkLst>
        </pc:spChg>
      </pc:sldChg>
      <pc:sldChg chg="modSp">
        <pc:chgData name="Jesus Requena Carrion" userId="S::eew957@qmul.ac.uk::4cd8fa0c-dff2-448d-a128-32714fdf82f3" providerId="AD" clId="Web-{A7045322-B053-4A5D-31E1-C7D68DD116D9}" dt="2020-09-14T16:13:21.990" v="9" actId="20577"/>
        <pc:sldMkLst>
          <pc:docMk/>
          <pc:sldMk cId="4143545126" sldId="324"/>
        </pc:sldMkLst>
        <pc:spChg chg="mod">
          <ac:chgData name="Jesus Requena Carrion" userId="S::eew957@qmul.ac.uk::4cd8fa0c-dff2-448d-a128-32714fdf82f3" providerId="AD" clId="Web-{A7045322-B053-4A5D-31E1-C7D68DD116D9}" dt="2020-09-14T16:13:21.990" v="9" actId="20577"/>
          <ac:spMkLst>
            <pc:docMk/>
            <pc:sldMk cId="4143545126" sldId="324"/>
            <ac:spMk id="111" creationId="{00000000-0000-0000-0000-000000000000}"/>
          </ac:spMkLst>
        </pc:spChg>
      </pc:sldChg>
      <pc:sldChg chg="modSp">
        <pc:chgData name="Jesus Requena Carrion" userId="S::eew957@qmul.ac.uk::4cd8fa0c-dff2-448d-a128-32714fdf82f3" providerId="AD" clId="Web-{A7045322-B053-4A5D-31E1-C7D68DD116D9}" dt="2020-09-14T16:13:44.615" v="15" actId="20577"/>
        <pc:sldMkLst>
          <pc:docMk/>
          <pc:sldMk cId="564853568" sldId="325"/>
        </pc:sldMkLst>
        <pc:spChg chg="mod">
          <ac:chgData name="Jesus Requena Carrion" userId="S::eew957@qmul.ac.uk::4cd8fa0c-dff2-448d-a128-32714fdf82f3" providerId="AD" clId="Web-{A7045322-B053-4A5D-31E1-C7D68DD116D9}" dt="2020-09-14T16:13:44.615" v="15" actId="20577"/>
          <ac:spMkLst>
            <pc:docMk/>
            <pc:sldMk cId="564853568" sldId="325"/>
            <ac:spMk id="111" creationId="{00000000-0000-0000-0000-000000000000}"/>
          </ac:spMkLst>
        </pc:spChg>
      </pc:sldChg>
      <pc:sldChg chg="modSp">
        <pc:chgData name="Jesus Requena Carrion" userId="S::eew957@qmul.ac.uk::4cd8fa0c-dff2-448d-a128-32714fdf82f3" providerId="AD" clId="Web-{A7045322-B053-4A5D-31E1-C7D68DD116D9}" dt="2020-09-14T16:20:34.482" v="17" actId="20577"/>
        <pc:sldMkLst>
          <pc:docMk/>
          <pc:sldMk cId="1859838646" sldId="340"/>
        </pc:sldMkLst>
        <pc:spChg chg="mod">
          <ac:chgData name="Jesus Requena Carrion" userId="S::eew957@qmul.ac.uk::4cd8fa0c-dff2-448d-a128-32714fdf82f3" providerId="AD" clId="Web-{A7045322-B053-4A5D-31E1-C7D68DD116D9}" dt="2020-09-14T16:20:34.482" v="17" actId="20577"/>
          <ac:spMkLst>
            <pc:docMk/>
            <pc:sldMk cId="1859838646" sldId="340"/>
            <ac:spMk id="1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ae8291592_0_1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g8ae8291592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41687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Los </a:t>
            </a:r>
            <a:r>
              <a:rPr lang="es-CO" dirty="0" err="1" smtClean="0"/>
              <a:t>mse</a:t>
            </a:r>
            <a:r>
              <a:rPr lang="es-CO" dirty="0" smtClean="0"/>
              <a:t> son </a:t>
            </a:r>
          </a:p>
          <a:p>
            <a:r>
              <a:rPr lang="en-AE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0.0032</a:t>
            </a:r>
          </a:p>
          <a:p>
            <a:r>
              <a:rPr lang="en-AE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0.0028:1.03×10−27</a:t>
            </a:r>
          </a:p>
          <a:p>
            <a:r>
              <a:rPr lang="en-AE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2.57×10−29:</a:t>
            </a:r>
          </a:p>
          <a:p>
            <a:r>
              <a:rPr lang="en-AE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1.13×10−30:</a:t>
            </a:r>
          </a:p>
          <a:p>
            <a:r>
              <a:rPr lang="es-CO" dirty="0" smtClean="0"/>
              <a:t>Y</a:t>
            </a:r>
            <a:r>
              <a:rPr lang="en-AE" baseline="0" dirty="0" smtClean="0"/>
              <a:t> ahora </a:t>
            </a:r>
            <a:r>
              <a:rPr lang="en-AE" dirty="0" smtClean="0"/>
              <a:t/>
            </a:r>
            <a:br>
              <a:rPr lang="en-AE" dirty="0" smtClean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99294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 smtClean="0"/>
              <a:t/>
            </a:r>
            <a:br>
              <a:rPr lang="en-AE" dirty="0" smtClean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1635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ae829159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ae8291592_0_2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226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71880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057828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Sobreajuste (</a:t>
            </a:r>
            <a:r>
              <a:rPr lang="es-ES" sz="1200" b="1" i="0" u="none" strike="noStrike" cap="none" dirty="0" err="1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Overfitting</a:t>
            </a:r>
            <a:r>
              <a:rPr lang="es-ES" sz="1200" b="1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 Ocurre cuando el modelo se ajusta demasiado bien a los datos de entrenamiento 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AE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como 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resultado</a:t>
            </a:r>
            <a:r>
              <a:rPr lang="en-AE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tiene un rendimiento pobre en los datos de validación. Esto se evidencia cuando el MSE de entrenamiento es muy 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bajo</a:t>
            </a:r>
            <a:r>
              <a:rPr lang="en-AE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pero el MSE de validación es significativamente más alto.</a:t>
            </a:r>
          </a:p>
          <a:p>
            <a:r>
              <a:rPr lang="es-ES" sz="1200" b="1" i="0" u="none" strike="noStrike" cap="none" dirty="0" err="1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Subajuste</a:t>
            </a:r>
            <a:r>
              <a:rPr lang="es-ES" sz="1200" b="1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s-ES" sz="1200" b="1" i="0" u="none" strike="noStrike" cap="none" dirty="0" err="1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Underfitting</a:t>
            </a:r>
            <a:r>
              <a:rPr lang="es-ES" sz="1200" b="1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 Sucede cuando el modelo es demasiado simple para capturar la estructura subyacente de los datos. En este 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caso</a:t>
            </a:r>
            <a:r>
              <a:rPr lang="en-AE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tanto el MSE de entrenamiento como el de validación son altos.</a:t>
            </a:r>
          </a:p>
          <a:p>
            <a:r>
              <a:rPr lang="es-ES" sz="1200" b="1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Modelo bien generalizado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 Es el punto intermedio entre el sobreajuste y el </a:t>
            </a:r>
            <a:r>
              <a:rPr lang="es-ES" sz="1200" b="0" i="0" u="none" strike="noStrike" cap="none" dirty="0" err="1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subajuste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Un modelo bien generalizado tendrá un MSE de entrenamiento y un MSE de validación relativamente 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bajos</a:t>
            </a:r>
            <a:r>
              <a:rPr lang="en-AE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y la diferencia entre ambos no será significativamente grande.</a:t>
            </a:r>
          </a:p>
          <a:p>
            <a:endParaRPr lang="es-C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40536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i="0" u="none" strike="noStrike" cap="none" dirty="0" err="1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obreajuste</a:t>
            </a:r>
            <a:r>
              <a:rPr lang="es-ES" sz="1200" b="1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s-ES" sz="1200" b="1" i="0" u="none" strike="noStrike" cap="none" dirty="0" err="1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Overfitting</a:t>
            </a:r>
            <a:r>
              <a:rPr lang="es-ES" sz="1200" b="1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 Ocurre cuando el modelo se ajusta demasiado bien a los datos de entrenamiento 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AE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como 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resultado</a:t>
            </a:r>
            <a:r>
              <a:rPr lang="en-AE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tiene un rendimiento pobre en los datos de validación. Esto se evidencia cuando el MSE de entrenamiento es muy 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bajo</a:t>
            </a:r>
            <a:r>
              <a:rPr lang="en-AE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pero el MSE de validación es significativamente más alto.</a:t>
            </a:r>
          </a:p>
          <a:p>
            <a:r>
              <a:rPr lang="es-ES" sz="1200" b="1" i="0" u="none" strike="noStrike" cap="none" dirty="0" err="1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Subajuste</a:t>
            </a:r>
            <a:r>
              <a:rPr lang="es-ES" sz="1200" b="1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s-ES" sz="1200" b="1" i="0" u="none" strike="noStrike" cap="none" dirty="0" err="1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Underfitting</a:t>
            </a:r>
            <a:r>
              <a:rPr lang="es-ES" sz="1200" b="1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 Sucede cuando el modelo es demasiado simple para capturar la estructura subyacente de los datos. En este 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caso</a:t>
            </a:r>
            <a:r>
              <a:rPr lang="en-AE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tanto el MSE de entrenamiento como el de validación son altos.</a:t>
            </a:r>
          </a:p>
          <a:p>
            <a:r>
              <a:rPr lang="es-ES" sz="1200" b="1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Modelo bien generalizado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 Es el punto intermedio entre el sobreajuste y el </a:t>
            </a:r>
            <a:r>
              <a:rPr lang="es-ES" sz="1200" b="0" i="0" u="none" strike="noStrike" cap="none" dirty="0" err="1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subajuste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Un modelo bien generalizado tendrá un MSE de entrenamiento y un MSE de validación relativamente 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bajos</a:t>
            </a:r>
            <a:r>
              <a:rPr lang="en-AE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y la diferencia entre ambos no será significativamente grande.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38017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# </a:t>
            </a:r>
            <a:r>
              <a:rPr lang="es-ES" sz="1200" b="0" i="0" u="none" strike="noStrike" cap="none" dirty="0" err="1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alpha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= 0.5 beta = 1.2 </a:t>
            </a:r>
          </a:p>
          <a:p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# x2 basado en una relación lineal con y</a:t>
            </a:r>
          </a:p>
          <a:p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x2 = </a:t>
            </a:r>
            <a:r>
              <a:rPr lang="es-ES" sz="1200" b="0" i="0" u="none" strike="noStrike" cap="none" dirty="0" err="1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alpha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+ beta * y </a:t>
            </a:r>
          </a:p>
          <a:p>
            <a:r>
              <a:rPr lang="es-ES" sz="1200" b="0" i="0" u="none" strike="noStrike" cap="none" dirty="0" err="1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noise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s-ES" sz="1200" b="0" i="0" u="none" strike="noStrike" cap="none" dirty="0" err="1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np.random.normal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(0</a:t>
            </a:r>
            <a:r>
              <a:rPr lang="en-AE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0.1</a:t>
            </a:r>
            <a:r>
              <a:rPr lang="en-AE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200" b="0" i="0" u="none" strike="noStrike" cap="none" dirty="0" err="1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y.shape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 x2 += </a:t>
            </a:r>
            <a:r>
              <a:rPr lang="es-ES" sz="1200" b="0" i="0" u="none" strike="noStrike" cap="none" dirty="0" err="1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noise</a:t>
            </a:r>
            <a:r>
              <a:rPr lang="es-ES" sz="1200" b="0" i="0" u="none" strike="noStrike" cap="none" dirty="0" smtClean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x2[:10] </a:t>
            </a:r>
            <a:endParaRPr lang="es-C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593571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90662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28874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6464" y="3036095"/>
            <a:ext cx="13874964" cy="3687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en Mary intro slide WHITE">
  <p:cSld name="Queen Mary intro slide WHI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/>
        </p:nvSpPr>
        <p:spPr>
          <a:xfrm>
            <a:off x="2054097" y="5125674"/>
            <a:ext cx="15687900" cy="8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3079"/>
              </a:buClr>
              <a:buSzPts val="5400"/>
              <a:buFont typeface="Source Sans Pro"/>
              <a:buNone/>
            </a:pPr>
            <a:endParaRPr sz="5400" b="0" i="0" u="none" strike="noStrike" cap="none">
              <a:solidFill>
                <a:srgbClr val="1733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"/>
          <p:cNvSpPr/>
          <p:nvPr/>
        </p:nvSpPr>
        <p:spPr>
          <a:xfrm>
            <a:off x="-2" y="4032"/>
            <a:ext cx="230400" cy="10287000"/>
          </a:xfrm>
          <a:prstGeom prst="rect">
            <a:avLst/>
          </a:prstGeom>
          <a:solidFill>
            <a:srgbClr val="DA0921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AADE"/>
              </a:buClr>
              <a:buSzPts val="3000"/>
              <a:buFont typeface="Oswald"/>
              <a:buNone/>
            </a:pPr>
            <a:endParaRPr sz="30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1985963" y="5007769"/>
            <a:ext cx="105489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6" name="image1.png"/>
          <p:cNvPicPr/>
          <p:nvPr userDrawn="1"/>
        </p:nvPicPr>
        <p:blipFill>
          <a:blip r:embed="rId2"/>
          <a:srcRect l="6973" t="11982"/>
          <a:stretch>
            <a:fillRect/>
          </a:stretch>
        </p:blipFill>
        <p:spPr bwMode="auto">
          <a:xfrm>
            <a:off x="12279086" y="341488"/>
            <a:ext cx="5877387" cy="23255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en Mary intro slide WHITE" preserve="1" userDrawn="1">
  <p:cSld name="1_Queen Mary intro slide WHI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/>
          <p:nvPr/>
        </p:nvSpPr>
        <p:spPr>
          <a:xfrm>
            <a:off x="-2" y="4032"/>
            <a:ext cx="230400" cy="10287000"/>
          </a:xfrm>
          <a:prstGeom prst="rect">
            <a:avLst/>
          </a:prstGeom>
          <a:solidFill>
            <a:srgbClr val="DA0921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AADE"/>
              </a:buClr>
              <a:buSzPts val="3000"/>
              <a:buFont typeface="Oswald"/>
              <a:buNone/>
            </a:pPr>
            <a:endParaRPr sz="30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1049791" y="435769"/>
            <a:ext cx="105489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404938" y="3418341"/>
            <a:ext cx="6835775" cy="43322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063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en Mary intro slide WHITE" preserve="1" userDrawn="1">
  <p:cSld name="1_Queen Mary intro slide WHI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/>
          <p:nvPr/>
        </p:nvSpPr>
        <p:spPr>
          <a:xfrm>
            <a:off x="-2" y="4032"/>
            <a:ext cx="230400" cy="10287000"/>
          </a:xfrm>
          <a:prstGeom prst="rect">
            <a:avLst/>
          </a:prstGeom>
          <a:solidFill>
            <a:srgbClr val="DA0921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AADE"/>
              </a:buClr>
              <a:buSzPts val="3000"/>
              <a:buFont typeface="Oswald"/>
              <a:buNone/>
            </a:pPr>
            <a:endParaRPr sz="30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4096214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6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87">
          <p15:clr>
            <a:srgbClr val="F26B43"/>
          </p15:clr>
        </p15:guide>
        <p15:guide id="2" pos="1371">
          <p15:clr>
            <a:srgbClr val="F26B43"/>
          </p15:clr>
        </p15:guide>
        <p15:guide id="3" pos="10115">
          <p15:clr>
            <a:srgbClr val="F26B43"/>
          </p15:clr>
        </p15:guide>
        <p15:guide id="4" pos="590">
          <p15:clr>
            <a:srgbClr val="F26B43"/>
          </p15:clr>
        </p15:guide>
        <p15:guide id="5" pos="10965">
          <p15:clr>
            <a:srgbClr val="F26B43"/>
          </p15:clr>
        </p15:guide>
        <p15:guide id="6" pos="2766">
          <p15:clr>
            <a:srgbClr val="F26B43"/>
          </p15:clr>
        </p15:guide>
        <p15:guide id="7" pos="2835">
          <p15:clr>
            <a:srgbClr val="F26B43"/>
          </p15:clr>
        </p15:guide>
        <p15:guide id="8" pos="4263">
          <p15:clr>
            <a:srgbClr val="F26B43"/>
          </p15:clr>
        </p15:guide>
        <p15:guide id="9" pos="4331">
          <p15:clr>
            <a:srgbClr val="F26B43"/>
          </p15:clr>
        </p15:guide>
        <p15:guide id="10" pos="5726">
          <p15:clr>
            <a:srgbClr val="F26B43"/>
          </p15:clr>
        </p15:guide>
        <p15:guide id="11" pos="5795">
          <p15:clr>
            <a:srgbClr val="F26B43"/>
          </p15:clr>
        </p15:guide>
        <p15:guide id="12" pos="7190">
          <p15:clr>
            <a:srgbClr val="F26B43"/>
          </p15:clr>
        </p15:guide>
        <p15:guide id="13" pos="7257">
          <p15:clr>
            <a:srgbClr val="F26B43"/>
          </p15:clr>
        </p15:guide>
        <p15:guide id="14" pos="8652">
          <p15:clr>
            <a:srgbClr val="F26B43"/>
          </p15:clr>
        </p15:guide>
        <p15:guide id="15" pos="8720">
          <p15:clr>
            <a:srgbClr val="F26B43"/>
          </p15:clr>
        </p15:guide>
        <p15:guide id="16" orient="horz" pos="5894">
          <p15:clr>
            <a:srgbClr val="F26B43"/>
          </p15:clr>
        </p15:guide>
        <p15:guide id="17" orient="horz" pos="4635">
          <p15:clr>
            <a:srgbClr val="F26B43"/>
          </p15:clr>
        </p15:guide>
        <p15:guide id="18" orient="horz" pos="4568">
          <p15:clr>
            <a:srgbClr val="F26B43"/>
          </p15:clr>
        </p15:guide>
        <p15:guide id="19" orient="horz" pos="246">
          <p15:clr>
            <a:srgbClr val="F26B43"/>
          </p15:clr>
        </p15:guide>
        <p15:guide id="20" orient="horz" pos="1845">
          <p15:clr>
            <a:srgbClr val="F26B43"/>
          </p15:clr>
        </p15:guide>
        <p15:guide id="21" orient="horz" pos="1913">
          <p15:clr>
            <a:srgbClr val="F26B43"/>
          </p15:clr>
        </p15:guide>
        <p15:guide id="22" orient="horz" pos="3206">
          <p15:clr>
            <a:srgbClr val="F26B43"/>
          </p15:clr>
        </p15:guide>
        <p15:guide id="23" orient="horz" pos="327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ferney.beltran@urosario.edu.c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1985975" y="4756769"/>
            <a:ext cx="145314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</a:pPr>
            <a:r>
              <a:rPr lang="en-GB" dirty="0" err="1" smtClean="0">
                <a:latin typeface="Source Sans Pro"/>
                <a:ea typeface="Source Sans Pro"/>
                <a:cs typeface="Source Sans Pro"/>
                <a:sym typeface="Source Sans Pro"/>
              </a:rPr>
              <a:t>Analisis</a:t>
            </a:r>
            <a:r>
              <a:rPr lang="en-GB" dirty="0" smtClean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GB" dirty="0" err="1" smtClean="0">
                <a:latin typeface="Source Sans Pro"/>
                <a:ea typeface="Source Sans Pro"/>
                <a:cs typeface="Source Sans Pro"/>
                <a:sym typeface="Source Sans Pro"/>
              </a:rPr>
              <a:t>Avanzado</a:t>
            </a:r>
            <a:r>
              <a:rPr lang="en-GB" dirty="0" smtClean="0"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GB" dirty="0" err="1" smtClean="0">
                <a:latin typeface="Source Sans Pro"/>
                <a:ea typeface="Source Sans Pro"/>
                <a:cs typeface="Source Sans Pro"/>
                <a:sym typeface="Source Sans Pro"/>
              </a:rPr>
              <a:t>Datos</a:t>
            </a:r>
            <a:r>
              <a:rPr lang="en-GB" dirty="0" smtClean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" name="Google Shape;81;p20"/>
          <p:cNvSpPr txBox="1"/>
          <p:nvPr/>
        </p:nvSpPr>
        <p:spPr>
          <a:xfrm>
            <a:off x="2024074" y="7587607"/>
            <a:ext cx="7969011" cy="125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smtClean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FERNEY ALBERTO BELTRAN MOLINA </a:t>
            </a:r>
            <a:endParaRPr lang="en-GB" sz="2400" dirty="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s-ES" sz="2400" dirty="0" smtClean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Escuela </a:t>
            </a:r>
            <a:r>
              <a:rPr lang="es-ES" sz="24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lang="es-ES" sz="2400" dirty="0" smtClean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Ingeniería</a:t>
            </a:r>
            <a:r>
              <a:rPr lang="en-AE" sz="2400" dirty="0" smtClean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s-ES" sz="2400" dirty="0" smtClean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4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Ciencia y </a:t>
            </a:r>
            <a:r>
              <a:rPr lang="es-ES" sz="2400" dirty="0" smtClean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Tecnología</a:t>
            </a:r>
          </a:p>
          <a:p>
            <a:pPr lvl="0"/>
            <a:r>
              <a:rPr lang="es-ES" sz="2400" dirty="0" smtClean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Matemáticas </a:t>
            </a:r>
            <a:r>
              <a:rPr lang="es-ES" sz="24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Aplicadas y Ciencias de la Computación</a:t>
            </a:r>
            <a:endParaRPr sz="2400" dirty="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0"/>
          <p:cNvSpPr txBox="1"/>
          <p:nvPr/>
        </p:nvSpPr>
        <p:spPr>
          <a:xfrm>
            <a:off x="2024074" y="5566827"/>
            <a:ext cx="9539400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GB" sz="4200" dirty="0" smtClean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W2. </a:t>
            </a:r>
            <a:r>
              <a:rPr lang="en-GB" sz="4200" dirty="0" err="1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Regresión</a:t>
            </a:r>
            <a:r>
              <a:rPr lang="en-GB" sz="4200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Lineal </a:t>
            </a:r>
            <a:r>
              <a:rPr lang="en-GB" sz="4200" dirty="0" err="1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Múltiple</a:t>
            </a:r>
            <a:endParaRPr sz="4200" dirty="0">
              <a:solidFill>
                <a:srgbClr val="C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39693" y="2061169"/>
            <a:ext cx="17616340" cy="15864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pPr algn="just"/>
            <a:endParaRPr lang="es-CO" sz="3200" dirty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  <a:p>
            <a:pPr algn="just"/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Recuerda  que el modelo polinomio  es </a:t>
            </a:r>
          </a:p>
          <a:p>
            <a:pPr algn="just"/>
            <a:endParaRPr lang="es-CO" sz="3200" dirty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  <a:p>
            <a:pPr algn="ctr"/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Donde </a:t>
            </a:r>
            <a:r>
              <a:rPr lang="es-CO" sz="3200" i="1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D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es el grado del polinomio</a:t>
            </a:r>
          </a:p>
          <a:p>
            <a:pPr algn="just"/>
            <a:endParaRPr lang="es-CO" sz="3200" dirty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  <a:p>
            <a:pPr algn="just"/>
            <a:r>
              <a:rPr lang="es-ES" sz="32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Al tratar las potencias del predictor </a:t>
            </a:r>
            <a:r>
              <a:rPr lang="es-ES" sz="3200" i="1" dirty="0" smtClean="0">
                <a:solidFill>
                  <a:srgbClr val="000000"/>
                </a:solidFill>
                <a:latin typeface="Script MT Bold" panose="03040602040607080904" pitchFamily="66" charset="0"/>
                <a:ea typeface="Source Sans Pro"/>
                <a:cs typeface="Source Sans Pro"/>
              </a:rPr>
              <a:t>X</a:t>
            </a:r>
            <a:r>
              <a:rPr lang="es-ES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s-ES" sz="32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como predictores en sí mismos, los modelos polinómicos simples se pueden expresar como modelos lineales múltiples</a:t>
            </a:r>
            <a:r>
              <a:rPr lang="es-ES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.</a:t>
            </a:r>
          </a:p>
          <a:p>
            <a:pPr algn="just"/>
            <a:endParaRPr lang="es-ES" sz="3200" dirty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  <a:p>
            <a:pPr algn="just"/>
            <a:endParaRPr lang="es-ES" sz="3200" dirty="0" smtClean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  <a:p>
            <a:pPr algn="just"/>
            <a:endParaRPr lang="es-ES" sz="3200" dirty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  <a:p>
            <a:pPr algn="just"/>
            <a:endParaRPr lang="es-ES" sz="3200" dirty="0" smtClean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  <a:p>
            <a:pPr algn="just"/>
            <a:r>
              <a:rPr lang="es-ES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Donde,  </a:t>
            </a:r>
            <a:endParaRPr lang="es-CO" sz="3200" dirty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5" name="Marcador de texto 1"/>
          <p:cNvSpPr txBox="1">
            <a:spLocks/>
          </p:cNvSpPr>
          <p:nvPr/>
        </p:nvSpPr>
        <p:spPr>
          <a:xfrm>
            <a:off x="4372111" y="510915"/>
            <a:ext cx="105489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CO" sz="4500" b="1" dirty="0">
              <a:solidFill>
                <a:srgbClr val="C00000"/>
              </a:solidFill>
              <a:latin typeface="Source Sans Pro"/>
              <a:ea typeface="Source Sans Pro"/>
              <a:cs typeface="Source Sans Pr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617" y="2264181"/>
            <a:ext cx="8121613" cy="118046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729" y="5817508"/>
            <a:ext cx="8570190" cy="1251295"/>
          </a:xfrm>
          <a:prstGeom prst="rect">
            <a:avLst/>
          </a:prstGeom>
        </p:spPr>
      </p:pic>
      <p:sp>
        <p:nvSpPr>
          <p:cNvPr id="6" name="Marcador de texto 1"/>
          <p:cNvSpPr txBox="1">
            <a:spLocks/>
          </p:cNvSpPr>
          <p:nvPr/>
        </p:nvSpPr>
        <p:spPr>
          <a:xfrm>
            <a:off x="4524511" y="663315"/>
            <a:ext cx="105489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4500" b="1" smtClean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</a:rPr>
              <a:t>Regresión </a:t>
            </a:r>
            <a:r>
              <a:rPr lang="es-CO" sz="4500" b="1">
                <a:solidFill>
                  <a:srgbClr val="C00000"/>
                </a:solidFill>
                <a:latin typeface="Source Sans Pro"/>
                <a:ea typeface="Source Sans Pro"/>
                <a:cs typeface="Source Sans Pro"/>
              </a:rPr>
              <a:t>polinómica</a:t>
            </a:r>
            <a:r>
              <a:rPr lang="es-CO" sz="4500" b="1" smtClean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</a:rPr>
              <a:t> </a:t>
            </a:r>
            <a:endParaRPr lang="es-CO" sz="4500" b="1" dirty="0">
              <a:solidFill>
                <a:srgbClr val="C00000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991361" y="9117449"/>
            <a:ext cx="12131040" cy="3046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pPr algn="ctr"/>
            <a:r>
              <a:rPr lang="es-ES" sz="3200" b="1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Por lo tanto, </a:t>
            </a:r>
            <a:r>
              <a:rPr lang="es-ES" sz="3200" b="1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Existe </a:t>
            </a:r>
            <a:r>
              <a:rPr lang="es-ES" sz="3200" b="1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una solución exacta de mínimos cuadrados para la regresión polinómica simple.</a:t>
            </a:r>
          </a:p>
          <a:p>
            <a:pPr algn="just"/>
            <a:endParaRPr lang="es-ES" sz="3200" dirty="0">
              <a:latin typeface="Source Sans Pro"/>
              <a:ea typeface="Source Sans Pro"/>
              <a:cs typeface="Source Sans Pro"/>
            </a:endParaRPr>
          </a:p>
          <a:p>
            <a:pPr algn="just"/>
            <a:endParaRPr lang="es-ES" sz="3200" dirty="0">
              <a:latin typeface="Source Sans Pro"/>
              <a:ea typeface="Source Sans Pro"/>
              <a:cs typeface="Source Sans Pro"/>
            </a:endParaRPr>
          </a:p>
          <a:p>
            <a:pPr algn="just"/>
            <a:endParaRPr lang="es-ES" sz="3200" dirty="0">
              <a:latin typeface="Source Sans Pro"/>
              <a:ea typeface="Source Sans Pro"/>
              <a:cs typeface="Source Sans Pro"/>
            </a:endParaRPr>
          </a:p>
          <a:p>
            <a:pPr algn="just"/>
            <a:endParaRPr lang="es-ES" sz="3200" dirty="0">
              <a:latin typeface="Source Sans Pro"/>
              <a:ea typeface="Source Sans Pro"/>
              <a:cs typeface="Source Sans Pro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b="12590"/>
          <a:stretch/>
        </p:blipFill>
        <p:spPr>
          <a:xfrm>
            <a:off x="7077648" y="7586352"/>
            <a:ext cx="4438353" cy="84644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clrChange>
              <a:clrFrom>
                <a:srgbClr val="F7F7F8"/>
              </a:clrFrom>
              <a:clrTo>
                <a:srgbClr val="F7F7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80819" y="6807200"/>
            <a:ext cx="5307182" cy="34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7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915500" y="1599015"/>
            <a:ext cx="15584340" cy="15864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pPr algn="just"/>
            <a:endParaRPr lang="es-CO" sz="3200" dirty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  <a:p>
            <a:pPr algn="just"/>
            <a:r>
              <a:rPr lang="es-ES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La </a:t>
            </a:r>
            <a:r>
              <a:rPr lang="es-ES" sz="32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matriz de diseño </a:t>
            </a:r>
            <a:r>
              <a:rPr lang="es-ES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para </a:t>
            </a:r>
            <a:r>
              <a:rPr lang="es-ES" sz="32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una regresión polinómica </a:t>
            </a:r>
            <a:r>
              <a:rPr lang="es-ES" sz="3200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bivariada</a:t>
            </a:r>
            <a:r>
              <a:rPr lang="es-ES" sz="32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de grado 3 se vería así</a:t>
            </a:r>
            <a:r>
              <a:rPr lang="es-ES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:</a:t>
            </a:r>
          </a:p>
          <a:p>
            <a:pPr algn="just"/>
            <a:endParaRPr lang="es-ES" sz="3200" dirty="0" smtClean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  <a:p>
            <a:pPr algn="just"/>
            <a:endParaRPr lang="es-ES" sz="3200" dirty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  <a:p>
            <a:pPr algn="just"/>
            <a:endParaRPr lang="es-ES" sz="3200" dirty="0" smtClean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  <a:p>
            <a:pPr algn="just"/>
            <a:endParaRPr lang="es-ES" sz="3200" dirty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  <a:p>
            <a:pPr algn="just"/>
            <a:endParaRPr lang="es-ES" sz="3200" dirty="0" smtClean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  <a:p>
            <a:pPr algn="just"/>
            <a:endParaRPr lang="es-ES" sz="3200" dirty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  <a:p>
            <a:pPr algn="just"/>
            <a:r>
              <a:rPr lang="es-ES" sz="32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Donde:</a:t>
            </a:r>
          </a:p>
          <a:p>
            <a:pPr algn="just"/>
            <a:endParaRPr lang="es-ES" sz="3200" dirty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  <a:p>
            <a:pPr algn="just"/>
            <a:r>
              <a:rPr lang="es-ES" sz="32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La primera columna (de unos) corresponde al término constante (intercepto).</a:t>
            </a:r>
          </a:p>
          <a:p>
            <a:pPr algn="just"/>
            <a:r>
              <a:rPr lang="es-ES" sz="32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Las siguientes tres columnas corresponden a las potencias de </a:t>
            </a:r>
            <a:r>
              <a:rPr lang="es-ES" sz="3200" dirty="0" smtClean="0">
                <a:solidFill>
                  <a:srgbClr val="000000"/>
                </a:solidFill>
                <a:latin typeface="Script MT Bold" panose="03040602040607080904" pitchFamily="66" charset="0"/>
                <a:ea typeface="Source Sans Pro"/>
                <a:cs typeface="Source Sans Pro"/>
              </a:rPr>
              <a:t>x1 </a:t>
            </a:r>
            <a:r>
              <a:rPr lang="es-ES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s-ES" sz="32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hasta el grado 3.</a:t>
            </a:r>
          </a:p>
          <a:p>
            <a:pPr algn="just"/>
            <a:r>
              <a:rPr lang="es-ES" sz="32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Las próximas tres columnas corresponden a las potencias de </a:t>
            </a:r>
            <a:r>
              <a:rPr lang="es-ES" sz="3200" dirty="0" smtClean="0">
                <a:solidFill>
                  <a:srgbClr val="000000"/>
                </a:solidFill>
                <a:latin typeface="Script MT Bold" panose="03040602040607080904" pitchFamily="66" charset="0"/>
                <a:ea typeface="Source Sans Pro"/>
                <a:cs typeface="Source Sans Pro"/>
              </a:rPr>
              <a:t>x2 </a:t>
            </a:r>
            <a:r>
              <a:rPr lang="es-ES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</a:t>
            </a:r>
            <a:r>
              <a:rPr lang="es-ES" sz="32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hasta el grado 3.</a:t>
            </a:r>
          </a:p>
          <a:p>
            <a:pPr algn="just"/>
            <a:r>
              <a:rPr lang="es-ES" sz="32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Las últimas tres columnas corresponden a las interacciones entre </a:t>
            </a:r>
            <a:r>
              <a:rPr lang="es-ES" sz="3200" dirty="0">
                <a:solidFill>
                  <a:srgbClr val="000000"/>
                </a:solidFill>
                <a:latin typeface="Script MT Bold" panose="03040602040607080904" pitchFamily="66" charset="0"/>
                <a:ea typeface="Source Sans Pro"/>
                <a:cs typeface="Source Sans Pro"/>
              </a:rPr>
              <a:t>x1  </a:t>
            </a:r>
            <a:r>
              <a:rPr lang="es-ES" sz="3200" dirty="0" smtClean="0">
                <a:solidFill>
                  <a:srgbClr val="000000"/>
                </a:solidFill>
                <a:latin typeface="Script MT Bold" panose="03040602040607080904" pitchFamily="66" charset="0"/>
                <a:ea typeface="Source Sans Pro"/>
                <a:cs typeface="Source Sans Pro"/>
              </a:rPr>
              <a:t>y x2 </a:t>
            </a:r>
            <a:r>
              <a:rPr lang="es-ES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hasta </a:t>
            </a:r>
            <a:r>
              <a:rPr lang="es-ES" sz="32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el grado 3.</a:t>
            </a:r>
          </a:p>
          <a:p>
            <a:pPr algn="just"/>
            <a:r>
              <a:rPr lang="es-ES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n </a:t>
            </a:r>
            <a:r>
              <a:rPr lang="es-ES" sz="32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es el número de </a:t>
            </a:r>
            <a:r>
              <a:rPr lang="es-ES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observaciones</a:t>
            </a:r>
            <a:endParaRPr lang="es-ES" sz="3200" dirty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  <a:p>
            <a:pPr algn="just"/>
            <a:endParaRPr lang="es-ES" sz="3200" dirty="0" smtClean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  <a:p>
            <a:pPr algn="just"/>
            <a:endParaRPr lang="es-CO" sz="3200" dirty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5" name="Marcador de texto 1"/>
          <p:cNvSpPr txBox="1">
            <a:spLocks/>
          </p:cNvSpPr>
          <p:nvPr/>
        </p:nvSpPr>
        <p:spPr>
          <a:xfrm>
            <a:off x="4372111" y="510915"/>
            <a:ext cx="105489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CO" sz="4500" b="1" dirty="0">
              <a:solidFill>
                <a:srgbClr val="C00000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6" name="Marcador de texto 1"/>
          <p:cNvSpPr txBox="1">
            <a:spLocks/>
          </p:cNvSpPr>
          <p:nvPr/>
        </p:nvSpPr>
        <p:spPr>
          <a:xfrm>
            <a:off x="4524511" y="663315"/>
            <a:ext cx="105489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4500" b="1" dirty="0" smtClean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</a:rPr>
              <a:t>Regresión polinómica </a:t>
            </a:r>
            <a:r>
              <a:rPr lang="es-CO" sz="4500" b="1" dirty="0" err="1" smtClean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</a:rPr>
              <a:t>multivariable</a:t>
            </a:r>
            <a:r>
              <a:rPr lang="es-CO" sz="4500" b="1" dirty="0" smtClean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</a:rPr>
              <a:t> </a:t>
            </a:r>
            <a:endParaRPr lang="es-CO" sz="4500" b="1" dirty="0">
              <a:solidFill>
                <a:srgbClr val="C00000"/>
              </a:solidFill>
              <a:latin typeface="Source Sans Pro"/>
              <a:ea typeface="Source Sans Pro"/>
              <a:cs typeface="Source Sans Pro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clrChange>
              <a:clrFrom>
                <a:srgbClr val="F7F7F8"/>
              </a:clrFrom>
              <a:clrTo>
                <a:srgbClr val="F7F7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6336" y="2687115"/>
            <a:ext cx="15365249" cy="326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1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fileserviceuploadsperm.blob.core.windows.net/files/0617fc61-ba50-441c-a97d-e1279d3e66ea?se=2023-08-10T16%3A31%3A37Z&amp;sp=r&amp;sv=2021-08-06&amp;sr=b&amp;rscd=attachment%3B%20filename%3D1f7fa288-131b-4813-b20c-0e09cb54fb65&amp;sig=qulPHc%2Bqvwm7kTP%2B0%2BsWVvcaFldd3BHSg0MTl833/JY%3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91" y="1769165"/>
            <a:ext cx="14292470" cy="746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1"/>
          <p:cNvSpPr txBox="1">
            <a:spLocks/>
          </p:cNvSpPr>
          <p:nvPr/>
        </p:nvSpPr>
        <p:spPr>
          <a:xfrm>
            <a:off x="4372111" y="510915"/>
            <a:ext cx="105489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4500" b="1" dirty="0" smtClean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</a:rPr>
              <a:t>Regresión </a:t>
            </a:r>
            <a:r>
              <a:rPr lang="es-CO" sz="4500" b="1" dirty="0" err="1" smtClean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</a:rPr>
              <a:t>polinomial</a:t>
            </a:r>
            <a:r>
              <a:rPr lang="es-CO" sz="4500" b="1" dirty="0" smtClean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</a:rPr>
              <a:t>: formulación  </a:t>
            </a:r>
            <a:endParaRPr lang="es-CO" sz="4500" b="1" dirty="0">
              <a:solidFill>
                <a:srgbClr val="C00000"/>
              </a:solidFill>
              <a:latin typeface="Source Sans Pro"/>
              <a:ea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0685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671660" y="2040849"/>
            <a:ext cx="16031380" cy="15864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1.  Genera los mejores modelo a partir de mínimo cuadrático  para regresión de grado 1 hasta 6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de </a:t>
            </a:r>
            <a:r>
              <a:rPr lang="es-CO" sz="3200" dirty="0" err="1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lso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datos de prueba del laboratorio incluyendo un segundo predictor </a:t>
            </a:r>
          </a:p>
          <a:p>
            <a:pPr algn="ctr"/>
            <a:endParaRPr lang="es-CO" sz="3200" dirty="0" smtClean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  <a:p>
            <a:pPr algn="ctr"/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X_2 =[1.9214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0.9160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2.8463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 1.7907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2.0481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1.6341 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0.7874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1.9281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1.1887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 1.8683 )</a:t>
            </a:r>
          </a:p>
          <a:p>
            <a:pPr algn="ctr"/>
            <a:endParaRPr lang="es-CO" sz="3200" dirty="0" smtClean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  <a:p>
            <a:pPr algn="just"/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2. Calcula el MSE de cada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modelo </a:t>
            </a:r>
          </a:p>
          <a:p>
            <a:pPr algn="just"/>
            <a:endParaRPr lang="es-CO" sz="3200" dirty="0" smtClean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  <a:p>
            <a:pPr algn="just"/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x2val_array </a:t>
            </a:r>
            <a:r>
              <a:rPr lang="es-CO" sz="32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= </a:t>
            </a:r>
            <a:r>
              <a:rPr lang="es-CO" sz="3200" dirty="0" err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np.array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([ 1.8158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1.911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  1.8713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 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  2.0062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 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  2.141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  1.3796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  1.1813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 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  1.5382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  2.0696,     1.4034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  1.9903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 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  2.4266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  1.3875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  2.1728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  2.2521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  1.7206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  1.0702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  2.1807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  1.9983</a:t>
            </a:r>
            <a:r>
              <a:rPr lang="en-AE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, </a:t>
            </a:r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    2.26 ])</a:t>
            </a:r>
            <a:endParaRPr lang="es-CO" sz="3200" dirty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  <a:p>
            <a:pPr algn="just"/>
            <a:endParaRPr lang="es-CO" sz="3200" dirty="0" smtClean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  <a:p>
            <a:pPr algn="just"/>
            <a:r>
              <a:rPr lang="es-CO" sz="3200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</a:rPr>
              <a:t>3. Y cuál es el modelo generalizado</a:t>
            </a:r>
            <a:endParaRPr lang="es-CO" sz="3200" dirty="0">
              <a:solidFill>
                <a:srgbClr val="000000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5" name="Marcador de texto 1"/>
          <p:cNvSpPr txBox="1">
            <a:spLocks/>
          </p:cNvSpPr>
          <p:nvPr/>
        </p:nvSpPr>
        <p:spPr>
          <a:xfrm>
            <a:off x="4372111" y="510915"/>
            <a:ext cx="105489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4500" b="1" dirty="0" smtClean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</a:rPr>
              <a:t>Ejercicio</a:t>
            </a:r>
            <a:endParaRPr lang="es-CO" sz="4500" b="1" dirty="0">
              <a:solidFill>
                <a:srgbClr val="C00000"/>
              </a:solidFill>
              <a:latin typeface="Source Sans Pro"/>
              <a:ea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01883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/>
        </p:nvSpPr>
        <p:spPr>
          <a:xfrm>
            <a:off x="615825" y="538850"/>
            <a:ext cx="17144700" cy="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1" name="Google Shape;111;p24"/>
          <p:cNvSpPr txBox="1"/>
          <p:nvPr/>
        </p:nvSpPr>
        <p:spPr>
          <a:xfrm>
            <a:off x="1350571" y="1752599"/>
            <a:ext cx="16409954" cy="5770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CO" sz="3200" dirty="0"/>
              <a:t>FERNEY ALBERTO BELTRAN </a:t>
            </a:r>
            <a:r>
              <a:rPr lang="es-CO" sz="3200" dirty="0" smtClean="0"/>
              <a:t>MOLINA</a:t>
            </a:r>
          </a:p>
          <a:p>
            <a:r>
              <a:rPr lang="es-CO" sz="3200" dirty="0">
                <a:hlinkClick r:id="rId3"/>
              </a:rPr>
              <a:t>f</a:t>
            </a:r>
            <a:r>
              <a:rPr lang="es-CO" sz="3200" dirty="0" smtClean="0">
                <a:hlinkClick r:id="rId3"/>
              </a:rPr>
              <a:t>erney.beltran@urosario.edu.co</a:t>
            </a:r>
            <a:r>
              <a:rPr lang="es-CO" sz="3200" dirty="0" smtClean="0"/>
              <a:t> </a:t>
            </a:r>
          </a:p>
          <a:p>
            <a:endParaRPr lang="es-CO" sz="3200" dirty="0"/>
          </a:p>
          <a:p>
            <a:r>
              <a:rPr lang="es-ES" sz="3200" dirty="0"/>
              <a:t>Ingeniero </a:t>
            </a:r>
            <a:r>
              <a:rPr lang="es-ES" sz="3200" dirty="0" smtClean="0"/>
              <a:t>Electrónico.</a:t>
            </a:r>
          </a:p>
          <a:p>
            <a:r>
              <a:rPr lang="es-ES" sz="3200" dirty="0" smtClean="0"/>
              <a:t>Magister </a:t>
            </a:r>
            <a:r>
              <a:rPr lang="es-ES" sz="3200" dirty="0"/>
              <a:t>en TIC </a:t>
            </a:r>
            <a:endParaRPr lang="es-ES" sz="3200" dirty="0" smtClean="0"/>
          </a:p>
          <a:p>
            <a:r>
              <a:rPr lang="es-ES" sz="3200" dirty="0" smtClean="0"/>
              <a:t>Candidato </a:t>
            </a:r>
            <a:r>
              <a:rPr lang="es-ES" sz="3200" dirty="0"/>
              <a:t>Doctor </a:t>
            </a:r>
            <a:r>
              <a:rPr lang="es-ES" sz="3200" dirty="0" smtClean="0"/>
              <a:t>en TIC</a:t>
            </a:r>
          </a:p>
          <a:p>
            <a:endParaRPr lang="es-ES" sz="3200" dirty="0" smtClean="0"/>
          </a:p>
          <a:p>
            <a:r>
              <a:rPr lang="es-ES" sz="3200" dirty="0" smtClean="0"/>
              <a:t>Director </a:t>
            </a:r>
            <a:r>
              <a:rPr lang="es-ES" sz="3200" dirty="0"/>
              <a:t>del Centro de investigación e innovación CEINTECCI</a:t>
            </a:r>
            <a:r>
              <a:rPr lang="es-ES" sz="3200" dirty="0" smtClean="0"/>
              <a:t>.</a:t>
            </a:r>
          </a:p>
          <a:p>
            <a:r>
              <a:rPr lang="es-ES" sz="3200" dirty="0" smtClean="0"/>
              <a:t>Miembro </a:t>
            </a:r>
            <a:r>
              <a:rPr lang="es-ES" sz="3200" dirty="0"/>
              <a:t>de la junta </a:t>
            </a:r>
            <a:r>
              <a:rPr lang="es-ES" sz="3200" dirty="0" smtClean="0"/>
              <a:t>directiva </a:t>
            </a:r>
            <a:r>
              <a:rPr lang="es-ES" sz="3200" dirty="0" err="1" smtClean="0"/>
              <a:t>Avanciencia</a:t>
            </a:r>
            <a:r>
              <a:rPr lang="es-CO" sz="3200" dirty="0" smtClean="0"/>
              <a:t> </a:t>
            </a:r>
          </a:p>
          <a:p>
            <a:endParaRPr lang="es-CO" sz="3200" dirty="0" smtClean="0"/>
          </a:p>
          <a:p>
            <a:endParaRPr lang="es-CO" sz="3200" dirty="0" smtClean="0"/>
          </a:p>
          <a:p>
            <a:pPr algn="r"/>
            <a:r>
              <a:rPr lang="es-ES" sz="3200" dirty="0" smtClean="0"/>
              <a:t>Procesamiento </a:t>
            </a:r>
            <a:r>
              <a:rPr lang="es-ES" sz="3200" dirty="0"/>
              <a:t>y análisis de datos basadas en </a:t>
            </a:r>
            <a:r>
              <a:rPr lang="es-ES" sz="3200" dirty="0" smtClean="0"/>
              <a:t>IA.</a:t>
            </a:r>
          </a:p>
          <a:p>
            <a:pPr algn="r"/>
            <a:r>
              <a:rPr lang="es-ES" sz="3200" dirty="0" smtClean="0"/>
              <a:t>Simulación </a:t>
            </a:r>
            <a:r>
              <a:rPr lang="es-ES" sz="3200" dirty="0"/>
              <a:t>y modelado por </a:t>
            </a:r>
            <a:r>
              <a:rPr lang="es-ES" sz="3200" dirty="0" smtClean="0"/>
              <a:t>computación</a:t>
            </a:r>
            <a:r>
              <a:rPr lang="en-AE" sz="3200" dirty="0" smtClean="0"/>
              <a:t>,</a:t>
            </a:r>
            <a:r>
              <a:rPr lang="es-ES" sz="3200" dirty="0" smtClean="0"/>
              <a:t> </a:t>
            </a:r>
            <a:endParaRPr lang="es-ES" sz="3200" dirty="0" smtClean="0"/>
          </a:p>
          <a:p>
            <a:pPr algn="r"/>
            <a:r>
              <a:rPr lang="es-ES" sz="3200" dirty="0" smtClean="0"/>
              <a:t>Optimizan Sistemas </a:t>
            </a:r>
            <a:r>
              <a:rPr lang="es-ES" sz="3200" dirty="0"/>
              <a:t>de </a:t>
            </a:r>
            <a:r>
              <a:rPr lang="es-ES" sz="3200" dirty="0" smtClean="0"/>
              <a:t>procesamiento en hardware y software </a:t>
            </a:r>
          </a:p>
          <a:p>
            <a:pPr algn="r"/>
            <a:r>
              <a:rPr lang="es-ES" sz="3200" dirty="0" smtClean="0"/>
              <a:t>Diseño </a:t>
            </a:r>
            <a:r>
              <a:rPr lang="es-ES" sz="3200" dirty="0"/>
              <a:t>de sistemas electrónicos reconfigurables</a:t>
            </a:r>
            <a:endParaRPr lang="es-CO" sz="3200" dirty="0" smtClean="0"/>
          </a:p>
          <a:p>
            <a:endParaRPr lang="es-CO" sz="3200" dirty="0"/>
          </a:p>
          <a:p>
            <a:endParaRPr lang="es-CO" sz="3200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Profesor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0210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redondeado 7"/>
          <p:cNvSpPr/>
          <p:nvPr/>
        </p:nvSpPr>
        <p:spPr>
          <a:xfrm>
            <a:off x="12370318" y="7480301"/>
            <a:ext cx="5534524" cy="246981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800" dirty="0" smtClean="0">
                <a:solidFill>
                  <a:schemeClr val="tx1"/>
                </a:solidFill>
              </a:rPr>
              <a:t>Ecualizador</a:t>
            </a:r>
            <a:r>
              <a:rPr lang="es-CO" dirty="0" smtClean="0"/>
              <a:t> </a:t>
            </a:r>
            <a:endParaRPr lang="es-CO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4372111" y="510915"/>
            <a:ext cx="10548900" cy="1088100"/>
          </a:xfr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/>
          <a:p>
            <a:pPr algn="ctr"/>
            <a:r>
              <a:rPr lang="es-CO" sz="4500" dirty="0" smtClean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</a:rPr>
              <a:t>Regresión simple</a:t>
            </a:r>
            <a:endParaRPr lang="es-CO" sz="4500" dirty="0">
              <a:solidFill>
                <a:srgbClr val="C00000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2511150" y="1641155"/>
            <a:ext cx="14429422" cy="917887"/>
          </a:xfrm>
        </p:spPr>
        <p:txBody>
          <a:bodyPr/>
          <a:lstStyle/>
          <a:p>
            <a:r>
              <a:rPr lang="es-ES" sz="3200" dirty="0" smtClean="0">
                <a:latin typeface="Source Sans Pro"/>
                <a:ea typeface="Source Sans Pro"/>
                <a:cs typeface="Source Sans Pro"/>
              </a:rPr>
              <a:t>Candidatos de modelo ¿cuál fue el mejor? </a:t>
            </a:r>
            <a:endParaRPr lang="es-CO" sz="3200" dirty="0"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063663" y="2976398"/>
            <a:ext cx="5424085" cy="14191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ES" altLang="es-CO" sz="3200" dirty="0">
                <a:latin typeface="Source Sans Pro"/>
                <a:ea typeface="Source Sans Pro"/>
                <a:cs typeface="Source Sans Pro"/>
              </a:rPr>
              <a:t>En la regresión lineal </a:t>
            </a:r>
            <a:r>
              <a:rPr lang="es-ES" altLang="es-CO" sz="3200" dirty="0" smtClean="0">
                <a:latin typeface="Source Sans Pro"/>
                <a:ea typeface="Source Sans Pro"/>
                <a:cs typeface="Source Sans Pro"/>
              </a:rPr>
              <a:t>simple</a:t>
            </a:r>
            <a:r>
              <a:rPr lang="en-AE" altLang="es-CO" sz="3200" dirty="0" smtClean="0">
                <a:latin typeface="Source Sans Pro"/>
                <a:ea typeface="Source Sans Pro"/>
                <a:cs typeface="Source Sans Pro"/>
              </a:rPr>
              <a:t>,</a:t>
            </a:r>
            <a:r>
              <a:rPr lang="es-ES" altLang="es-CO" sz="3200" dirty="0" smtClean="0">
                <a:latin typeface="Source Sans Pro"/>
                <a:ea typeface="Source Sans Pro"/>
                <a:cs typeface="Source Sans Pro"/>
              </a:rPr>
              <a:t> </a:t>
            </a:r>
            <a:r>
              <a:rPr lang="es-ES" altLang="es-CO" sz="3200" dirty="0">
                <a:latin typeface="Source Sans Pro"/>
                <a:ea typeface="Source Sans Pro"/>
                <a:cs typeface="Source Sans Pro"/>
              </a:rPr>
              <a:t>los modelos </a:t>
            </a:r>
            <a:r>
              <a:rPr lang="es-ES" altLang="es-CO" sz="3200" dirty="0" smtClean="0">
                <a:latin typeface="Source Sans Pro"/>
                <a:ea typeface="Source Sans Pro"/>
                <a:cs typeface="Source Sans Pro"/>
              </a:rPr>
              <a:t>candidatos se definen por </a:t>
            </a:r>
            <a:endParaRPr lang="es-CO" altLang="es-CO" sz="3200" dirty="0">
              <a:latin typeface="Source Sans Pro"/>
              <a:ea typeface="Source Sans Pro"/>
              <a:cs typeface="Source Sans Pro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243" y="4812893"/>
            <a:ext cx="3180036" cy="8729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0837" y="5840584"/>
            <a:ext cx="4329735" cy="888995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2724747" y="799464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/>
          <p:cNvSpPr/>
          <p:nvPr/>
        </p:nvSpPr>
        <p:spPr>
          <a:xfrm>
            <a:off x="16613454" y="80960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9863" y="9063789"/>
            <a:ext cx="4105275" cy="8382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58" y="2852687"/>
            <a:ext cx="11829047" cy="709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0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4372111" y="510915"/>
            <a:ext cx="10548900" cy="1088100"/>
          </a:xfr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/>
          <a:p>
            <a:pPr algn="ctr"/>
            <a:r>
              <a:rPr lang="es-CO" sz="4500" dirty="0" smtClean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</a:rPr>
              <a:t>Regresión en el laboratorio </a:t>
            </a:r>
            <a:endParaRPr lang="es-CO" sz="4500" dirty="0">
              <a:solidFill>
                <a:srgbClr val="C00000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1774957" y="1728305"/>
            <a:ext cx="14429422" cy="917887"/>
          </a:xfrm>
        </p:spPr>
        <p:txBody>
          <a:bodyPr/>
          <a:lstStyle/>
          <a:p>
            <a:r>
              <a:rPr lang="es-ES" sz="3200" dirty="0" smtClean="0">
                <a:latin typeface="Source Sans Pro"/>
                <a:ea typeface="Source Sans Pro"/>
                <a:cs typeface="Source Sans Pro"/>
              </a:rPr>
              <a:t>Candidatos de modelo y ranking de modelos  ¿cuál fue el mejor? </a:t>
            </a:r>
            <a:endParaRPr lang="es-CO" sz="3200" dirty="0"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047621" y="4251047"/>
            <a:ext cx="5424085" cy="352065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CO" altLang="es-CO" sz="3200" dirty="0" smtClean="0">
                <a:latin typeface="Source Sans Pro"/>
                <a:ea typeface="Source Sans Pro"/>
                <a:cs typeface="Source Sans Pro"/>
              </a:rPr>
              <a:t>Dado </a:t>
            </a:r>
            <a:r>
              <a:rPr lang="es-CO" altLang="es-CO" sz="3200" dirty="0">
                <a:latin typeface="Source Sans Pro"/>
                <a:ea typeface="Source Sans Pro"/>
                <a:cs typeface="Source Sans Pro"/>
              </a:rPr>
              <a:t>una familia de modelos de </a:t>
            </a:r>
            <a:r>
              <a:rPr lang="es-CO" altLang="es-CO" sz="3200" dirty="0" smtClean="0">
                <a:latin typeface="Source Sans Pro"/>
                <a:ea typeface="Source Sans Pro"/>
                <a:cs typeface="Source Sans Pro"/>
              </a:rPr>
              <a:t>regresión</a:t>
            </a:r>
            <a:r>
              <a:rPr lang="en-AE" altLang="es-CO" sz="3200" dirty="0" smtClean="0">
                <a:latin typeface="Source Sans Pro"/>
                <a:ea typeface="Source Sans Pro"/>
                <a:cs typeface="Source Sans Pro"/>
              </a:rPr>
              <a:t>,</a:t>
            </a:r>
            <a:r>
              <a:rPr lang="es-CO" altLang="es-CO" sz="3200" dirty="0" smtClean="0">
                <a:latin typeface="Source Sans Pro"/>
                <a:ea typeface="Source Sans Pro"/>
                <a:cs typeface="Source Sans Pro"/>
              </a:rPr>
              <a:t> </a:t>
            </a:r>
            <a:r>
              <a:rPr lang="es-CO" altLang="es-CO" sz="3200" dirty="0">
                <a:latin typeface="Source Sans Pro"/>
                <a:ea typeface="Source Sans Pro"/>
                <a:cs typeface="Source Sans Pro"/>
              </a:rPr>
              <a:t>la </a:t>
            </a:r>
            <a:r>
              <a:rPr lang="es-CO" altLang="es-CO" sz="3200" b="1" dirty="0">
                <a:latin typeface="Source Sans Pro"/>
                <a:ea typeface="Source Sans Pro"/>
                <a:cs typeface="Source Sans Pro"/>
              </a:rPr>
              <a:t>solución de mínimos cuadrados es el modelo que minimiza el error cuadrático medio en nuestro </a:t>
            </a:r>
            <a:r>
              <a:rPr lang="es-CO" altLang="es-CO" sz="3200" dirty="0">
                <a:latin typeface="Source Sans Pro"/>
                <a:ea typeface="Source Sans Pro"/>
                <a:cs typeface="Source Sans Pro"/>
              </a:rPr>
              <a:t>conjunto de datos de entrenamiento. </a:t>
            </a:r>
            <a:br>
              <a:rPr lang="es-CO" altLang="es-CO" sz="3200" dirty="0">
                <a:latin typeface="Source Sans Pro"/>
                <a:ea typeface="Source Sans Pro"/>
                <a:cs typeface="Source Sans Pro"/>
              </a:rPr>
            </a:br>
            <a:endParaRPr lang="es-CO" altLang="es-CO" sz="3200" dirty="0">
              <a:latin typeface="Source Sans Pro"/>
              <a:ea typeface="Source Sans Pro"/>
              <a:cs typeface="Source Sans Pro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4" y="2775482"/>
            <a:ext cx="10786311" cy="64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4372111" y="510915"/>
            <a:ext cx="10548900" cy="1088100"/>
          </a:xfr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/>
          <a:p>
            <a:pPr algn="ctr"/>
            <a:r>
              <a:rPr lang="es-CO" sz="4500" dirty="0" smtClean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</a:rPr>
              <a:t>Regresión en el laboratorio </a:t>
            </a:r>
            <a:endParaRPr lang="es-CO" sz="4500" dirty="0">
              <a:solidFill>
                <a:srgbClr val="C00000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1774957" y="1728305"/>
            <a:ext cx="14429422" cy="917887"/>
          </a:xfrm>
        </p:spPr>
        <p:txBody>
          <a:bodyPr/>
          <a:lstStyle/>
          <a:p>
            <a:r>
              <a:rPr lang="es-ES" sz="3200" dirty="0" smtClean="0">
                <a:latin typeface="Source Sans Pro"/>
                <a:ea typeface="Source Sans Pro"/>
                <a:cs typeface="Source Sans Pro"/>
              </a:rPr>
              <a:t>Candidatos de modelo y ranking de modelos  ¿cuál fue el mejor? </a:t>
            </a:r>
            <a:endParaRPr lang="es-CO" sz="3200" dirty="0"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047621" y="4251047"/>
            <a:ext cx="5424085" cy="352065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CO" altLang="es-CO" sz="3200" dirty="0" smtClean="0">
                <a:latin typeface="Source Sans Pro"/>
                <a:ea typeface="Source Sans Pro"/>
                <a:cs typeface="Source Sans Pro"/>
              </a:rPr>
              <a:t>La capacidad de nuestro modelo de transferir lo que hizo durante  aprendizaje a producción </a:t>
            </a:r>
          </a:p>
          <a:p>
            <a:pPr algn="ctr"/>
            <a:endParaRPr lang="es-CO" altLang="es-CO" sz="3200" dirty="0" smtClean="0">
              <a:latin typeface="Source Sans Pro"/>
              <a:ea typeface="Source Sans Pro"/>
              <a:cs typeface="Source Sans Pro"/>
            </a:endParaRPr>
          </a:p>
          <a:p>
            <a:pPr algn="ctr"/>
            <a:r>
              <a:rPr lang="es-CO" altLang="es-CO" sz="3200" dirty="0" smtClean="0">
                <a:solidFill>
                  <a:srgbClr val="002060"/>
                </a:solidFill>
                <a:latin typeface="Source Sans Pro"/>
                <a:ea typeface="Source Sans Pro"/>
                <a:cs typeface="Source Sans Pro"/>
              </a:rPr>
              <a:t>Modelo  “Polinomio grado 3”</a:t>
            </a:r>
          </a:p>
          <a:p>
            <a:pPr algn="ctr"/>
            <a:endParaRPr lang="es-CO" altLang="es-CO" sz="3200" dirty="0">
              <a:latin typeface="Source Sans Pro"/>
              <a:ea typeface="Source Sans Pro"/>
              <a:cs typeface="Source Sans Pro"/>
            </a:endParaRPr>
          </a:p>
          <a:p>
            <a:pPr algn="ctr"/>
            <a:r>
              <a:rPr lang="es-CO" altLang="es-CO" sz="3200" b="1" dirty="0" smtClean="0">
                <a:latin typeface="Source Sans Pro"/>
                <a:ea typeface="Source Sans Pro"/>
                <a:cs typeface="Source Sans Pro"/>
              </a:rPr>
              <a:t>Generalización pasar de aprendizaje a producción </a:t>
            </a:r>
            <a:endParaRPr lang="es-CO" altLang="es-CO" sz="3200" b="1" dirty="0">
              <a:latin typeface="Source Sans Pro"/>
              <a:ea typeface="Source Sans Pro"/>
              <a:cs typeface="Source Sans Pro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775481"/>
            <a:ext cx="11336421" cy="680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5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1"/>
          <p:cNvSpPr>
            <a:spLocks noGrp="1"/>
          </p:cNvSpPr>
          <p:nvPr>
            <p:ph type="body" idx="1"/>
          </p:nvPr>
        </p:nvSpPr>
        <p:spPr>
          <a:xfrm>
            <a:off x="4372111" y="510915"/>
            <a:ext cx="10548900" cy="1088100"/>
          </a:xfr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/>
          <a:p>
            <a:pPr algn="ctr"/>
            <a:r>
              <a:rPr lang="es-CO" sz="4500" dirty="0" smtClean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</a:rPr>
              <a:t>Generalización (principio  fundamental</a:t>
            </a:r>
            <a:endParaRPr lang="es-CO" sz="4500" dirty="0">
              <a:solidFill>
                <a:srgbClr val="C00000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1774957" y="1728305"/>
            <a:ext cx="14429422" cy="917887"/>
          </a:xfrm>
        </p:spPr>
        <p:txBody>
          <a:bodyPr/>
          <a:lstStyle/>
          <a:p>
            <a:r>
              <a:rPr lang="es-ES" sz="3200" dirty="0" smtClean="0">
                <a:latin typeface="Source Sans Pro"/>
                <a:ea typeface="Source Sans Pro"/>
                <a:cs typeface="Source Sans Pro"/>
              </a:rPr>
              <a:t>Que vimos</a:t>
            </a:r>
            <a:endParaRPr lang="es-CO" sz="3200" dirty="0"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2157364" y="4251047"/>
            <a:ext cx="5756563" cy="3520656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err="1"/>
              <a:t>Subajuste</a:t>
            </a:r>
            <a:r>
              <a:rPr lang="es-CO" sz="3200" dirty="0"/>
              <a:t> (</a:t>
            </a:r>
            <a:r>
              <a:rPr lang="es-CO" sz="3200" dirty="0" err="1"/>
              <a:t>Underfitting</a:t>
            </a:r>
            <a:r>
              <a:rPr lang="es-CO" sz="3200" dirty="0"/>
              <a:t>) </a:t>
            </a:r>
            <a:endParaRPr lang="es-CO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Generalización (</a:t>
            </a:r>
            <a:r>
              <a:rPr lang="es-CO" sz="3200" dirty="0" err="1"/>
              <a:t>Good</a:t>
            </a:r>
            <a:r>
              <a:rPr lang="es-CO" sz="3200" dirty="0"/>
              <a:t> </a:t>
            </a:r>
            <a:r>
              <a:rPr lang="es-CO" sz="3200" dirty="0" err="1"/>
              <a:t>Fit</a:t>
            </a:r>
            <a:r>
              <a:rPr lang="es-CO" sz="32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Sobreajuste (</a:t>
            </a:r>
            <a:r>
              <a:rPr lang="es-CO" sz="3200" dirty="0" err="1"/>
              <a:t>Overfitting</a:t>
            </a:r>
            <a:r>
              <a:rPr lang="es-CO" sz="3200" dirty="0"/>
              <a:t>)</a:t>
            </a:r>
            <a:endParaRPr lang="es-CO" altLang="es-CO" sz="6000" dirty="0">
              <a:latin typeface="Source Sans Pro"/>
              <a:ea typeface="Source Sans Pro"/>
              <a:cs typeface="Source Sans Pro"/>
            </a:endParaRPr>
          </a:p>
        </p:txBody>
      </p:sp>
      <p:pic>
        <p:nvPicPr>
          <p:cNvPr id="5126" name="Picture 6" descr="https://fileserviceuploadsperm.blob.core.windows.net/files/627b4208-8797-43c0-a694-ce1698b6ece6?se=2023-08-10T15%3A13%3A56Z&amp;sp=r&amp;sv=2021-08-06&amp;sr=b&amp;rscd=attachment%3B%20filename%3D5dda799f-0930-4338-9f29-96be5e7b98a3&amp;sig=62Js9S2h2uX52%2BU9GrKM1XZFJMTHLOVory6sdrsApLw%3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5" y="2998733"/>
            <a:ext cx="11740339" cy="681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/>
          <p:cNvSpPr/>
          <p:nvPr/>
        </p:nvSpPr>
        <p:spPr>
          <a:xfrm>
            <a:off x="13327160" y="7560676"/>
            <a:ext cx="341696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latin typeface="Source Sans Pro"/>
                <a:ea typeface="Source Sans Pro"/>
                <a:cs typeface="Source Sans Pro"/>
              </a:rPr>
              <a:t>Grado 3 </a:t>
            </a:r>
          </a:p>
          <a:p>
            <a:pPr algn="ctr"/>
            <a:r>
              <a:rPr lang="es-ES" sz="2800" dirty="0" smtClean="0">
                <a:latin typeface="Source Sans Pro"/>
                <a:ea typeface="Source Sans Pro"/>
                <a:cs typeface="Source Sans Pro"/>
              </a:rPr>
              <a:t>¡es </a:t>
            </a:r>
            <a:r>
              <a:rPr lang="es-ES" sz="2800" dirty="0" smtClean="0">
                <a:latin typeface="Source Sans Pro"/>
                <a:ea typeface="Source Sans Pro"/>
                <a:cs typeface="Source Sans Pro"/>
              </a:rPr>
              <a:t>decir</a:t>
            </a:r>
            <a:r>
              <a:rPr lang="en-AE" sz="2800" dirty="0" smtClean="0">
                <a:latin typeface="Source Sans Pro"/>
                <a:ea typeface="Source Sans Pro"/>
                <a:cs typeface="Source Sans Pro"/>
              </a:rPr>
              <a:t>,</a:t>
            </a:r>
            <a:r>
              <a:rPr lang="es-ES" sz="2800" dirty="0" smtClean="0">
                <a:latin typeface="Source Sans Pro"/>
                <a:ea typeface="Source Sans Pro"/>
                <a:cs typeface="Source Sans Pro"/>
              </a:rPr>
              <a:t> </a:t>
            </a:r>
            <a:r>
              <a:rPr lang="es-ES" sz="2800" dirty="0">
                <a:latin typeface="Source Sans Pro"/>
                <a:ea typeface="Source Sans Pro"/>
                <a:cs typeface="Source Sans Pro"/>
              </a:rPr>
              <a:t>el mejor modelo durante la implementación!</a:t>
            </a:r>
            <a:endParaRPr lang="es-CO" sz="2800" dirty="0">
              <a:latin typeface="Source Sans Pro"/>
              <a:ea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537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4372111" y="510915"/>
            <a:ext cx="10548900" cy="1088100"/>
          </a:xfr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/>
          <a:p>
            <a:pPr algn="ctr"/>
            <a:r>
              <a:rPr lang="es-CO" sz="4500" dirty="0" smtClean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</a:rPr>
              <a:t>Regresión Múltiple </a:t>
            </a:r>
            <a:endParaRPr lang="es-CO" sz="4500" dirty="0">
              <a:solidFill>
                <a:srgbClr val="C00000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1710789" y="2007143"/>
            <a:ext cx="14429422" cy="917887"/>
          </a:xfrm>
        </p:spPr>
        <p:txBody>
          <a:bodyPr/>
          <a:lstStyle/>
          <a:p>
            <a:r>
              <a:rPr lang="es-ES" sz="3200" dirty="0" smtClean="0">
                <a:latin typeface="Source Sans Pro"/>
                <a:ea typeface="Source Sans Pro"/>
                <a:cs typeface="Source Sans Pro"/>
              </a:rPr>
              <a:t>Cuando tenemos dos o mas predictores </a:t>
            </a:r>
            <a:endParaRPr lang="es-CO" sz="3200" dirty="0">
              <a:latin typeface="Source Sans Pro"/>
              <a:ea typeface="Source Sans Pro"/>
              <a:cs typeface="Source Sans Pro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14389" r="54307" b="52698"/>
          <a:stretch/>
        </p:blipFill>
        <p:spPr>
          <a:xfrm>
            <a:off x="12208968" y="3085450"/>
            <a:ext cx="6569243" cy="1475873"/>
          </a:xfrm>
          <a:prstGeom prst="rect">
            <a:avLst/>
          </a:prstGeom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2208968" y="2007142"/>
            <a:ext cx="5424085" cy="591765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CO" altLang="es-CO" sz="3200" dirty="0" smtClean="0">
                <a:latin typeface="Source Sans Pro"/>
                <a:ea typeface="Source Sans Pro"/>
                <a:cs typeface="Source Sans Pro"/>
              </a:rPr>
              <a:t>Considerando el siguiente modelo </a:t>
            </a:r>
          </a:p>
          <a:p>
            <a:pPr algn="ctr"/>
            <a:endParaRPr lang="es-CO" altLang="es-CO" sz="3200" dirty="0">
              <a:latin typeface="Source Sans Pro"/>
              <a:ea typeface="Source Sans Pro"/>
              <a:cs typeface="Source Sans Pro"/>
            </a:endParaRPr>
          </a:p>
          <a:p>
            <a:pPr algn="ctr"/>
            <a:endParaRPr lang="es-CO" altLang="es-CO" sz="3200" dirty="0" smtClean="0">
              <a:latin typeface="Source Sans Pro"/>
              <a:ea typeface="Source Sans Pro"/>
              <a:cs typeface="Source Sans Pro"/>
            </a:endParaRPr>
          </a:p>
          <a:p>
            <a:pPr algn="ctr"/>
            <a:endParaRPr lang="es-CO" altLang="es-CO" sz="3200" dirty="0">
              <a:latin typeface="Source Sans Pro"/>
              <a:ea typeface="Source Sans Pro"/>
              <a:cs typeface="Source Sans Pro"/>
            </a:endParaRPr>
          </a:p>
          <a:p>
            <a:pPr algn="ctr"/>
            <a:endParaRPr lang="es-ES" altLang="es-CO" sz="3200" dirty="0" smtClean="0">
              <a:latin typeface="Source Sans Pro"/>
              <a:ea typeface="Source Sans Pro"/>
              <a:cs typeface="Source Sans Pro"/>
            </a:endParaRPr>
          </a:p>
          <a:p>
            <a:pPr algn="ctr"/>
            <a:r>
              <a:rPr lang="es-ES" altLang="es-CO" sz="3200" dirty="0" smtClean="0">
                <a:latin typeface="Source Sans Pro"/>
                <a:ea typeface="Source Sans Pro"/>
                <a:cs typeface="Source Sans Pro"/>
              </a:rPr>
              <a:t>Si </a:t>
            </a:r>
            <a:r>
              <a:rPr lang="es-ES" altLang="es-CO" sz="3200" dirty="0">
                <a:latin typeface="Source Sans Pro"/>
                <a:ea typeface="Source Sans Pro"/>
                <a:cs typeface="Source Sans Pro"/>
              </a:rPr>
              <a:t>contamos con un conjunto de datos de  N  </a:t>
            </a:r>
            <a:r>
              <a:rPr lang="es-ES" altLang="es-CO" sz="3200" dirty="0" smtClean="0">
                <a:latin typeface="Source Sans Pro"/>
                <a:ea typeface="Source Sans Pro"/>
                <a:cs typeface="Source Sans Pro"/>
              </a:rPr>
              <a:t>muestras</a:t>
            </a:r>
            <a:r>
              <a:rPr lang="en-AE" altLang="es-CO" sz="3200" dirty="0" smtClean="0">
                <a:latin typeface="Source Sans Pro"/>
                <a:ea typeface="Source Sans Pro"/>
                <a:cs typeface="Source Sans Pro"/>
              </a:rPr>
              <a:t>,</a:t>
            </a:r>
            <a:r>
              <a:rPr lang="es-ES" altLang="es-CO" sz="3200" dirty="0" smtClean="0">
                <a:latin typeface="Source Sans Pro"/>
                <a:ea typeface="Source Sans Pro"/>
                <a:cs typeface="Source Sans Pro"/>
              </a:rPr>
              <a:t> </a:t>
            </a:r>
            <a:r>
              <a:rPr lang="es-ES" altLang="es-CO" sz="3200" dirty="0">
                <a:latin typeface="Source Sans Pro"/>
                <a:ea typeface="Source Sans Pro"/>
                <a:cs typeface="Source Sans Pro"/>
              </a:rPr>
              <a:t>podemos determinar los parámetros de la solución de mínimos cuadrados mediante las ecuaciones normales</a:t>
            </a:r>
            <a:endParaRPr lang="es-CO" altLang="es-CO" sz="3200" dirty="0" smtClean="0">
              <a:latin typeface="Source Sans Pro"/>
              <a:ea typeface="Source Sans Pro"/>
              <a:cs typeface="Source Sans Pro"/>
            </a:endParaRPr>
          </a:p>
          <a:p>
            <a:pPr algn="ctr"/>
            <a:endParaRPr lang="es-CO" altLang="es-CO" sz="3200" dirty="0">
              <a:latin typeface="Source Sans Pro"/>
              <a:ea typeface="Source Sans Pro"/>
              <a:cs typeface="Source Sans Pro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/>
          <a:srcRect l="-3682" t="88443" r="71608" b="-4106"/>
          <a:stretch/>
        </p:blipFill>
        <p:spPr>
          <a:xfrm>
            <a:off x="12615421" y="8651924"/>
            <a:ext cx="4611179" cy="70236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46" y="2765860"/>
            <a:ext cx="5715000" cy="3590925"/>
          </a:xfrm>
          <a:prstGeom prst="rect">
            <a:avLst/>
          </a:prstGeom>
        </p:spPr>
      </p:pic>
      <p:pic>
        <p:nvPicPr>
          <p:cNvPr id="2056" name="Picture 8" descr="https://fileserviceuploadsperm.blob.core.windows.net/files/98c198ec-2b8d-42a0-9cda-3694117a7f73?se=2023-08-10T15%3A35%3A16Z&amp;sp=r&amp;sv=2021-08-06&amp;sr=b&amp;rscd=attachment%3B%20filename%3Dabd9246b-792a-49c7-8865-12222c228d39&amp;sig=h2zS8ifIpZcXZQVWnbTn88yxSHcMluQlJq2YcuXKNFI%3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8"/>
          <a:stretch/>
        </p:blipFill>
        <p:spPr bwMode="auto">
          <a:xfrm>
            <a:off x="6858399" y="2548340"/>
            <a:ext cx="4464662" cy="343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7421" y="7237547"/>
            <a:ext cx="2213509" cy="894347"/>
          </a:xfrm>
          <a:prstGeom prst="rect">
            <a:avLst/>
          </a:prstGeom>
        </p:spPr>
      </p:pic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671911" y="7388705"/>
            <a:ext cx="8467107" cy="1199251"/>
          </a:xfrm>
          <a:prstGeom prst="rect">
            <a:avLst/>
          </a:prstGeom>
        </p:spPr>
        <p:txBody>
          <a:bodyPr/>
          <a:lstStyle/>
          <a:p>
            <a:r>
              <a:rPr lang="es-CO" altLang="es-CO" sz="3200" dirty="0" smtClean="0">
                <a:latin typeface="Source Sans Pro"/>
                <a:ea typeface="Source Sans Pro"/>
                <a:cs typeface="Source Sans Pro"/>
              </a:rPr>
              <a:t>Regresión múltiple puede ser expresada como:</a:t>
            </a:r>
          </a:p>
          <a:p>
            <a:endParaRPr lang="es-CO" altLang="es-CO" sz="3200" dirty="0" smtClean="0">
              <a:latin typeface="Source Sans Pro"/>
              <a:ea typeface="Source Sans Pro"/>
              <a:cs typeface="Source Sans Pro"/>
            </a:endParaRPr>
          </a:p>
          <a:p>
            <a:pPr algn="ctr"/>
            <a:endParaRPr lang="es-CO" altLang="es-CO" sz="3200" dirty="0"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671911" y="8417750"/>
            <a:ext cx="10721752" cy="324893"/>
          </a:xfrm>
          <a:prstGeom prst="rect">
            <a:avLst/>
          </a:prstGeom>
        </p:spPr>
        <p:txBody>
          <a:bodyPr/>
          <a:lstStyle/>
          <a:p>
            <a:r>
              <a:rPr lang="es-CO" altLang="es-CO" sz="3200" dirty="0">
                <a:latin typeface="Source Sans Pro"/>
                <a:ea typeface="Source Sans Pro"/>
                <a:cs typeface="Source Sans Pro"/>
              </a:rPr>
              <a:t>Notemos entonces que  una regresión simple puede ser traslada a un escenarios de </a:t>
            </a:r>
            <a:r>
              <a:rPr lang="es-CO" altLang="es-CO" sz="3200" dirty="0" err="1">
                <a:latin typeface="Source Sans Pro"/>
                <a:ea typeface="Source Sans Pro"/>
                <a:cs typeface="Source Sans Pro"/>
              </a:rPr>
              <a:t>multivariable</a:t>
            </a:r>
            <a:r>
              <a:rPr lang="es-CO" altLang="es-CO" sz="3200" dirty="0">
                <a:latin typeface="Source Sans Pro"/>
                <a:ea typeface="Source Sans Pro"/>
                <a:cs typeface="Source Sans Pr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703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4372111" y="510915"/>
            <a:ext cx="10548900" cy="1088100"/>
          </a:xfr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/>
          <a:p>
            <a:pPr algn="ctr"/>
            <a:r>
              <a:rPr lang="es-CO" sz="4500" dirty="0" smtClean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</a:rPr>
              <a:t>Regresión Múltiple: formulación  </a:t>
            </a:r>
            <a:endParaRPr lang="es-CO" sz="4500" dirty="0">
              <a:solidFill>
                <a:srgbClr val="C00000"/>
              </a:solidFill>
              <a:latin typeface="Source Sans Pro"/>
              <a:ea typeface="Source Sans Pro"/>
              <a:cs typeface="Source Sans Pro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869" y="2804941"/>
            <a:ext cx="7148873" cy="973145"/>
          </a:xfrm>
          <a:prstGeom prst="rect">
            <a:avLst/>
          </a:prstGeom>
        </p:spPr>
      </p:pic>
      <p:sp>
        <p:nvSpPr>
          <p:cNvPr id="17" name="Marcador de texto 2"/>
          <p:cNvSpPr txBox="1">
            <a:spLocks/>
          </p:cNvSpPr>
          <p:nvPr/>
        </p:nvSpPr>
        <p:spPr>
          <a:xfrm>
            <a:off x="731836" y="1928698"/>
            <a:ext cx="14429422" cy="9178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200" dirty="0" smtClean="0">
                <a:latin typeface="Source Sans Pro"/>
                <a:ea typeface="Source Sans Pro"/>
                <a:cs typeface="Source Sans Pro"/>
              </a:rPr>
              <a:t>Los modelo </a:t>
            </a:r>
            <a:r>
              <a:rPr lang="es-ES" sz="3200" b="1" dirty="0" smtClean="0">
                <a:latin typeface="Source Sans Pro"/>
                <a:ea typeface="Source Sans Pro"/>
                <a:cs typeface="Source Sans Pro"/>
              </a:rPr>
              <a:t>de regresión lineal múltiple </a:t>
            </a:r>
            <a:r>
              <a:rPr lang="es-ES" sz="3200" dirty="0" smtClean="0">
                <a:latin typeface="Source Sans Pro"/>
                <a:ea typeface="Source Sans Pro"/>
                <a:cs typeface="Source Sans Pro"/>
              </a:rPr>
              <a:t>pueden ser expresado  como: </a:t>
            </a:r>
            <a:endParaRPr lang="es-CO" sz="3200" dirty="0"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21" name="Marcador de texto 2"/>
          <p:cNvSpPr txBox="1">
            <a:spLocks/>
          </p:cNvSpPr>
          <p:nvPr/>
        </p:nvSpPr>
        <p:spPr>
          <a:xfrm>
            <a:off x="731836" y="3593568"/>
            <a:ext cx="14429422" cy="9178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200" dirty="0" smtClean="0">
                <a:latin typeface="Source Sans Pro"/>
                <a:ea typeface="Source Sans Pro"/>
                <a:cs typeface="Source Sans Pro"/>
              </a:rPr>
              <a:t>Donde:                                                     son </a:t>
            </a:r>
            <a:r>
              <a:rPr lang="es-ES" sz="3200" dirty="0">
                <a:latin typeface="Source Sans Pro"/>
                <a:ea typeface="Source Sans Pro"/>
                <a:cs typeface="Source Sans Pro"/>
              </a:rPr>
              <a:t>los son los parámetros </a:t>
            </a:r>
            <a:r>
              <a:rPr lang="es-ES" sz="3200" dirty="0" smtClean="0">
                <a:latin typeface="Source Sans Pro"/>
                <a:ea typeface="Source Sans Pro"/>
                <a:cs typeface="Source Sans Pro"/>
              </a:rPr>
              <a:t>del modelo </a:t>
            </a:r>
            <a:endParaRPr lang="es-CO" sz="3200" dirty="0">
              <a:latin typeface="Source Sans Pro"/>
              <a:ea typeface="Source Sans Pro"/>
              <a:cs typeface="Source Sans Pro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051" y="3417450"/>
            <a:ext cx="4131344" cy="1032836"/>
          </a:xfrm>
          <a:prstGeom prst="rect">
            <a:avLst/>
          </a:prstGeom>
        </p:spPr>
      </p:pic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094994"/>
              </p:ext>
            </p:extLst>
          </p:nvPr>
        </p:nvGraphicFramePr>
        <p:xfrm>
          <a:off x="14197264" y="2197768"/>
          <a:ext cx="3834060" cy="1854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6812">
                  <a:extLst>
                    <a:ext uri="{9D8B030D-6E8A-4147-A177-3AD203B41FA5}">
                      <a16:colId xmlns:a16="http://schemas.microsoft.com/office/drawing/2014/main" val="1191114640"/>
                    </a:ext>
                  </a:extLst>
                </a:gridCol>
                <a:gridCol w="766812">
                  <a:extLst>
                    <a:ext uri="{9D8B030D-6E8A-4147-A177-3AD203B41FA5}">
                      <a16:colId xmlns:a16="http://schemas.microsoft.com/office/drawing/2014/main" val="496950555"/>
                    </a:ext>
                  </a:extLst>
                </a:gridCol>
                <a:gridCol w="766812">
                  <a:extLst>
                    <a:ext uri="{9D8B030D-6E8A-4147-A177-3AD203B41FA5}">
                      <a16:colId xmlns:a16="http://schemas.microsoft.com/office/drawing/2014/main" val="2113441485"/>
                    </a:ext>
                  </a:extLst>
                </a:gridCol>
                <a:gridCol w="766812">
                  <a:extLst>
                    <a:ext uri="{9D8B030D-6E8A-4147-A177-3AD203B41FA5}">
                      <a16:colId xmlns:a16="http://schemas.microsoft.com/office/drawing/2014/main" val="2958064249"/>
                    </a:ext>
                  </a:extLst>
                </a:gridCol>
                <a:gridCol w="766812">
                  <a:extLst>
                    <a:ext uri="{9D8B030D-6E8A-4147-A177-3AD203B41FA5}">
                      <a16:colId xmlns:a16="http://schemas.microsoft.com/office/drawing/2014/main" val="1825050431"/>
                    </a:ext>
                  </a:extLst>
                </a:gridCol>
              </a:tblGrid>
              <a:tr h="463686">
                <a:tc>
                  <a:txBody>
                    <a:bodyPr/>
                    <a:lstStyle/>
                    <a:p>
                      <a:pPr algn="ctr"/>
                      <a:r>
                        <a:rPr lang="es-CO" sz="1400" dirty="0" smtClean="0"/>
                        <a:t>|</a:t>
                      </a:r>
                      <a:endParaRPr lang="es-CO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287720"/>
                  </a:ext>
                </a:extLst>
              </a:tr>
              <a:tr h="463686">
                <a:tc>
                  <a:txBody>
                    <a:bodyPr/>
                    <a:lstStyle/>
                    <a:p>
                      <a:pPr algn="ctr"/>
                      <a:endParaRPr lang="es-CO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 smtClean="0"/>
                        <a:t>Xi</a:t>
                      </a:r>
                      <a:r>
                        <a:rPr lang="en-AE" sz="1400" dirty="0" smtClean="0"/>
                        <a:t>,</a:t>
                      </a:r>
                      <a:r>
                        <a:rPr lang="es-CO" sz="1400" dirty="0" smtClean="0"/>
                        <a:t>2</a:t>
                      </a:r>
                      <a:endParaRPr lang="es-CO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 smtClean="0"/>
                        <a:t>Xi</a:t>
                      </a:r>
                      <a:r>
                        <a:rPr lang="en-AE" sz="1400" dirty="0" smtClean="0"/>
                        <a:t>,</a:t>
                      </a:r>
                      <a:r>
                        <a:rPr lang="es-CO" sz="1400" dirty="0" smtClean="0"/>
                        <a:t>k</a:t>
                      </a:r>
                      <a:endParaRPr lang="es-CO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579758"/>
                  </a:ext>
                </a:extLst>
              </a:tr>
              <a:tr h="463686">
                <a:tc>
                  <a:txBody>
                    <a:bodyPr/>
                    <a:lstStyle/>
                    <a:p>
                      <a:pPr algn="ctr"/>
                      <a:endParaRPr lang="es-CO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377734"/>
                  </a:ext>
                </a:extLst>
              </a:tr>
              <a:tr h="463686">
                <a:tc>
                  <a:txBody>
                    <a:bodyPr/>
                    <a:lstStyle/>
                    <a:p>
                      <a:pPr algn="ctr"/>
                      <a:endParaRPr lang="es-CO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374496"/>
                  </a:ext>
                </a:extLst>
              </a:tr>
            </a:tbl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14197264" y="1619945"/>
            <a:ext cx="4459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/>
              <a:t>1            </a:t>
            </a:r>
            <a:r>
              <a:rPr lang="en-AE" sz="2800" dirty="0" smtClean="0"/>
              <a:t>……             k </a:t>
            </a:r>
            <a:endParaRPr lang="es-CO" sz="2800" dirty="0"/>
          </a:p>
        </p:txBody>
      </p:sp>
      <p:pic>
        <p:nvPicPr>
          <p:cNvPr id="6146" name="Picture 2" descr="https://fileserviceuploadsperm.blob.core.windows.net/files/b60dec3c-0aa0-413a-b622-21f02d779236?se=2023-08-10T15%3A54%3A33Z&amp;sp=r&amp;sv=2021-08-06&amp;sr=b&amp;rscd=attachment%3B%20filename%3D1240e116-d0c8-4720-989b-df2f159b0215&amp;sig=51IdeiXMDGNiQTc0uIJoOaF%2B7FNrZfTemG5vf4RM7N4%3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7" b="1005"/>
          <a:stretch/>
        </p:blipFill>
        <p:spPr bwMode="auto">
          <a:xfrm>
            <a:off x="590551" y="4368918"/>
            <a:ext cx="8665743" cy="433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texto 2"/>
          <p:cNvSpPr txBox="1">
            <a:spLocks/>
          </p:cNvSpPr>
          <p:nvPr/>
        </p:nvSpPr>
        <p:spPr>
          <a:xfrm>
            <a:off x="10816613" y="5421952"/>
            <a:ext cx="6440609" cy="9178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200" dirty="0" smtClean="0">
                <a:latin typeface="Source Sans Pro"/>
                <a:ea typeface="Source Sans Pro"/>
                <a:cs typeface="Source Sans Pro"/>
              </a:rPr>
              <a:t>MSE = </a:t>
            </a:r>
            <a:r>
              <a:rPr lang="es-ES" sz="3200" dirty="0" smtClean="0">
                <a:latin typeface="Source Sans Pro"/>
                <a:ea typeface="Source Sans Pro"/>
                <a:cs typeface="Source Sans Pro"/>
              </a:rPr>
              <a:t>0</a:t>
            </a:r>
            <a:r>
              <a:rPr lang="en-AE" sz="3200" dirty="0" smtClean="0">
                <a:latin typeface="Source Sans Pro"/>
                <a:ea typeface="Source Sans Pro"/>
                <a:cs typeface="Source Sans Pro"/>
              </a:rPr>
              <a:t>,</a:t>
            </a:r>
            <a:r>
              <a:rPr lang="es-ES" sz="3200" dirty="0" smtClean="0">
                <a:latin typeface="Source Sans Pro"/>
                <a:ea typeface="Source Sans Pro"/>
                <a:cs typeface="Source Sans Pro"/>
              </a:rPr>
              <a:t>0032</a:t>
            </a:r>
            <a:endParaRPr lang="es-ES" sz="3200" dirty="0">
              <a:latin typeface="Source Sans Pro"/>
              <a:ea typeface="Source Sans Pro"/>
              <a:cs typeface="Source Sans Pro"/>
            </a:endParaRPr>
          </a:p>
          <a:p>
            <a:endParaRPr lang="es-ES" sz="3200" dirty="0">
              <a:latin typeface="Source Sans Pro"/>
              <a:ea typeface="Source Sans Pro"/>
              <a:cs typeface="Source Sans Pro"/>
            </a:endParaRPr>
          </a:p>
          <a:p>
            <a:r>
              <a:rPr lang="es-CO" sz="3200" dirty="0">
                <a:latin typeface="Source Sans Pro"/>
                <a:ea typeface="Source Sans Pro"/>
                <a:cs typeface="Source Sans Pro"/>
              </a:rPr>
              <a:t>W</a:t>
            </a:r>
            <a:r>
              <a:rPr lang="el-GR" sz="3200" dirty="0" smtClean="0">
                <a:latin typeface="Source Sans Pro"/>
                <a:ea typeface="Source Sans Pro"/>
                <a:cs typeface="Source Sans Pro"/>
              </a:rPr>
              <a:t>0</a:t>
            </a:r>
            <a:r>
              <a:rPr lang="el-GR" sz="3200" dirty="0">
                <a:latin typeface="Source Sans Pro"/>
                <a:ea typeface="Source Sans Pro"/>
                <a:cs typeface="Source Sans Pro"/>
              </a:rPr>
              <a:t>=−</a:t>
            </a:r>
            <a:r>
              <a:rPr lang="el-GR" sz="3200" dirty="0" smtClean="0">
                <a:latin typeface="Source Sans Pro"/>
                <a:ea typeface="Source Sans Pro"/>
                <a:cs typeface="Source Sans Pro"/>
              </a:rPr>
              <a:t>0.4215</a:t>
            </a:r>
            <a:r>
              <a:rPr lang="es-CO" sz="3200" dirty="0" smtClean="0">
                <a:latin typeface="Source Sans Pro"/>
                <a:ea typeface="Source Sans Pro"/>
                <a:cs typeface="Source Sans Pro"/>
              </a:rPr>
              <a:t> </a:t>
            </a:r>
            <a:r>
              <a:rPr lang="el-GR" sz="3200" dirty="0" smtClean="0">
                <a:latin typeface="Source Sans Pro"/>
                <a:ea typeface="Source Sans Pro"/>
                <a:cs typeface="Source Sans Pro"/>
              </a:rPr>
              <a:t> </a:t>
            </a:r>
            <a:r>
              <a:rPr lang="el-GR" sz="3200" dirty="0">
                <a:latin typeface="Source Sans Pro"/>
                <a:ea typeface="Source Sans Pro"/>
                <a:cs typeface="Source Sans Pro"/>
              </a:rPr>
              <a:t>(</a:t>
            </a:r>
            <a:r>
              <a:rPr lang="es-CO" sz="3200" dirty="0">
                <a:latin typeface="Source Sans Pro"/>
                <a:ea typeface="Source Sans Pro"/>
                <a:cs typeface="Source Sans Pro"/>
              </a:rPr>
              <a:t>intercepto)</a:t>
            </a:r>
          </a:p>
          <a:p>
            <a:r>
              <a:rPr lang="es-CO" sz="3200" dirty="0" smtClean="0">
                <a:latin typeface="Source Sans Pro"/>
                <a:ea typeface="Source Sans Pro"/>
                <a:cs typeface="Source Sans Pro"/>
              </a:rPr>
              <a:t>W1=0.0160</a:t>
            </a:r>
            <a:r>
              <a:rPr lang="el-GR" sz="3200" dirty="0" smtClean="0">
                <a:latin typeface="Source Sans Pro"/>
                <a:ea typeface="Source Sans Pro"/>
                <a:cs typeface="Source Sans Pro"/>
              </a:rPr>
              <a:t> </a:t>
            </a:r>
            <a:r>
              <a:rPr lang="es-CO" sz="3200" dirty="0" smtClean="0">
                <a:latin typeface="Source Sans Pro"/>
                <a:ea typeface="Source Sans Pro"/>
                <a:cs typeface="Source Sans Pro"/>
              </a:rPr>
              <a:t>    </a:t>
            </a:r>
            <a:r>
              <a:rPr lang="el-GR" sz="3200" dirty="0" smtClean="0">
                <a:latin typeface="Source Sans Pro"/>
                <a:ea typeface="Source Sans Pro"/>
                <a:cs typeface="Source Sans Pro"/>
              </a:rPr>
              <a:t>(</a:t>
            </a:r>
            <a:r>
              <a:rPr lang="es-CO" sz="3200" dirty="0" smtClean="0">
                <a:latin typeface="Source Sans Pro"/>
                <a:ea typeface="Source Sans Pro"/>
                <a:cs typeface="Source Sans Pro"/>
              </a:rPr>
              <a:t>coeficiente </a:t>
            </a:r>
            <a:r>
              <a:rPr lang="es-CO" sz="3200" dirty="0">
                <a:latin typeface="Source Sans Pro"/>
                <a:ea typeface="Source Sans Pro"/>
                <a:cs typeface="Source Sans Pro"/>
              </a:rPr>
              <a:t>para </a:t>
            </a:r>
            <a:r>
              <a:rPr lang="es-CO" sz="3200" dirty="0" smtClean="0">
                <a:latin typeface="Source Sans Pro"/>
                <a:ea typeface="Source Sans Pro"/>
                <a:cs typeface="Source Sans Pro"/>
              </a:rPr>
              <a:t>x</a:t>
            </a:r>
            <a:r>
              <a:rPr lang="es-CO" sz="3200" dirty="0">
                <a:latin typeface="Source Sans Pro"/>
                <a:ea typeface="Source Sans Pro"/>
                <a:cs typeface="Source Sans Pro"/>
              </a:rPr>
              <a:t>)</a:t>
            </a:r>
          </a:p>
          <a:p>
            <a:r>
              <a:rPr lang="es-CO" sz="3200" dirty="0" smtClean="0">
                <a:latin typeface="Source Sans Pro"/>
                <a:ea typeface="Source Sans Pro"/>
                <a:cs typeface="Source Sans Pro"/>
              </a:rPr>
              <a:t>W2=0.8146     </a:t>
            </a:r>
            <a:r>
              <a:rPr lang="el-GR" sz="3200" dirty="0" smtClean="0">
                <a:latin typeface="Source Sans Pro"/>
                <a:ea typeface="Source Sans Pro"/>
                <a:cs typeface="Source Sans Pro"/>
              </a:rPr>
              <a:t>(</a:t>
            </a:r>
            <a:r>
              <a:rPr lang="es-CO" sz="3200" dirty="0">
                <a:latin typeface="Source Sans Pro"/>
                <a:ea typeface="Source Sans Pro"/>
                <a:cs typeface="Source Sans Pro"/>
              </a:rPr>
              <a:t>coeficiente para </a:t>
            </a:r>
            <a:r>
              <a:rPr lang="es-CO" sz="3200" dirty="0" smtClean="0">
                <a:latin typeface="Source Sans Pro"/>
                <a:ea typeface="Source Sans Pro"/>
                <a:cs typeface="Source Sans Pro"/>
              </a:rPr>
              <a:t>x2</a:t>
            </a:r>
            <a:r>
              <a:rPr lang="es-CO" sz="3200" dirty="0">
                <a:latin typeface="Source Sans Pro"/>
                <a:ea typeface="Source Sans Pro"/>
                <a:cs typeface="Source Sans Pro"/>
              </a:rPr>
              <a:t>​)</a:t>
            </a:r>
          </a:p>
          <a:p>
            <a:endParaRPr lang="es-CO" sz="3200" dirty="0">
              <a:latin typeface="Source Sans Pro"/>
              <a:ea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71253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278" y="2983832"/>
            <a:ext cx="9341315" cy="20794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411" y="5680874"/>
            <a:ext cx="4556709" cy="2353465"/>
          </a:xfrm>
          <a:prstGeom prst="rect">
            <a:avLst/>
          </a:prstGeom>
        </p:spPr>
      </p:pic>
      <p:sp>
        <p:nvSpPr>
          <p:cNvPr id="8" name="Marcador de texto 2"/>
          <p:cNvSpPr txBox="1">
            <a:spLocks/>
          </p:cNvSpPr>
          <p:nvPr/>
        </p:nvSpPr>
        <p:spPr>
          <a:xfrm>
            <a:off x="731836" y="1928698"/>
            <a:ext cx="14429422" cy="9178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200" dirty="0" smtClean="0">
                <a:latin typeface="Source Sans Pro"/>
                <a:ea typeface="Source Sans Pro"/>
                <a:cs typeface="Source Sans Pro"/>
              </a:rPr>
              <a:t>Para </a:t>
            </a:r>
            <a:r>
              <a:rPr lang="es-ES" sz="3200" b="1" dirty="0" smtClean="0">
                <a:latin typeface="Source Sans Pro"/>
                <a:ea typeface="Source Sans Pro"/>
                <a:cs typeface="Source Sans Pro"/>
              </a:rPr>
              <a:t>regresión lineal múltiple </a:t>
            </a:r>
            <a:r>
              <a:rPr lang="es-ES" sz="3200" dirty="0" smtClean="0">
                <a:latin typeface="Source Sans Pro"/>
                <a:ea typeface="Source Sans Pro"/>
                <a:cs typeface="Source Sans Pro"/>
              </a:rPr>
              <a:t>el data set puede ser representado por la </a:t>
            </a:r>
            <a:r>
              <a:rPr lang="es-ES" sz="3200" b="1" dirty="0" smtClean="0">
                <a:latin typeface="Source Sans Pro"/>
                <a:ea typeface="Source Sans Pro"/>
                <a:cs typeface="Source Sans Pro"/>
              </a:rPr>
              <a:t>matriz de diseño</a:t>
            </a:r>
            <a:r>
              <a:rPr lang="es-ES" sz="3200" dirty="0" smtClean="0">
                <a:latin typeface="Source Sans Pro"/>
                <a:ea typeface="Source Sans Pro"/>
                <a:cs typeface="Source Sans Pro"/>
              </a:rPr>
              <a:t>: </a:t>
            </a:r>
          </a:p>
          <a:p>
            <a:endParaRPr lang="es-ES" sz="3200" dirty="0">
              <a:latin typeface="Source Sans Pro"/>
              <a:ea typeface="Source Sans Pro"/>
              <a:cs typeface="Source Sans Pro"/>
            </a:endParaRPr>
          </a:p>
          <a:p>
            <a:endParaRPr lang="es-ES" sz="3200" dirty="0" smtClean="0">
              <a:latin typeface="Source Sans Pro"/>
              <a:ea typeface="Source Sans Pro"/>
              <a:cs typeface="Source Sans Pro"/>
            </a:endParaRPr>
          </a:p>
          <a:p>
            <a:endParaRPr lang="es-ES" sz="3200" dirty="0">
              <a:latin typeface="Source Sans Pro"/>
              <a:ea typeface="Source Sans Pro"/>
              <a:cs typeface="Source Sans Pro"/>
            </a:endParaRPr>
          </a:p>
          <a:p>
            <a:endParaRPr lang="es-ES" sz="3200" dirty="0" smtClean="0">
              <a:latin typeface="Source Sans Pro"/>
              <a:ea typeface="Source Sans Pro"/>
              <a:cs typeface="Source Sans Pro"/>
            </a:endParaRPr>
          </a:p>
          <a:p>
            <a:endParaRPr lang="es-ES" sz="3200" dirty="0">
              <a:latin typeface="Source Sans Pro"/>
              <a:ea typeface="Source Sans Pro"/>
              <a:cs typeface="Source Sans Pro"/>
            </a:endParaRPr>
          </a:p>
          <a:p>
            <a:endParaRPr lang="es-ES" sz="3200" dirty="0" smtClean="0">
              <a:latin typeface="Source Sans Pro"/>
              <a:ea typeface="Source Sans Pro"/>
              <a:cs typeface="Source Sans Pro"/>
            </a:endParaRPr>
          </a:p>
          <a:p>
            <a:r>
              <a:rPr lang="es-ES" sz="3200" dirty="0" smtClean="0">
                <a:latin typeface="Source Sans Pro"/>
                <a:ea typeface="Source Sans Pro"/>
                <a:cs typeface="Source Sans Pro"/>
              </a:rPr>
              <a:t>Y el vector de etiquetas por:</a:t>
            </a:r>
          </a:p>
          <a:p>
            <a:endParaRPr lang="es-ES" sz="3200" dirty="0">
              <a:latin typeface="Source Sans Pro"/>
              <a:ea typeface="Source Sans Pro"/>
              <a:cs typeface="Source Sans Pro"/>
            </a:endParaRPr>
          </a:p>
          <a:p>
            <a:endParaRPr lang="es-ES" sz="3200" dirty="0" smtClean="0">
              <a:latin typeface="Source Sans Pro"/>
              <a:ea typeface="Source Sans Pro"/>
              <a:cs typeface="Source Sans Pro"/>
            </a:endParaRPr>
          </a:p>
          <a:p>
            <a:endParaRPr lang="es-ES" sz="3200" dirty="0">
              <a:latin typeface="Source Sans Pro"/>
              <a:ea typeface="Source Sans Pro"/>
              <a:cs typeface="Source Sans Pro"/>
            </a:endParaRPr>
          </a:p>
          <a:p>
            <a:r>
              <a:rPr lang="es-ES" sz="3200" dirty="0" smtClean="0">
                <a:latin typeface="Source Sans Pro"/>
                <a:ea typeface="Source Sans Pro"/>
                <a:cs typeface="Source Sans Pro"/>
              </a:rPr>
              <a:t>Y por lo tanto los coeficientes del mejor modelo esta dado : </a:t>
            </a:r>
            <a:endParaRPr lang="es-CO" sz="3200" dirty="0">
              <a:latin typeface="Source Sans Pro"/>
              <a:ea typeface="Source Sans Pro"/>
              <a:cs typeface="Source Sans Pro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-3682" t="88443" r="71608" b="-4106"/>
          <a:stretch/>
        </p:blipFill>
        <p:spPr>
          <a:xfrm>
            <a:off x="7395411" y="9245482"/>
            <a:ext cx="4611179" cy="702366"/>
          </a:xfrm>
          <a:prstGeom prst="rect">
            <a:avLst/>
          </a:prstGeom>
        </p:spPr>
      </p:pic>
      <p:sp>
        <p:nvSpPr>
          <p:cNvPr id="10" name="Marcador de texto 1"/>
          <p:cNvSpPr txBox="1">
            <a:spLocks/>
          </p:cNvSpPr>
          <p:nvPr/>
        </p:nvSpPr>
        <p:spPr>
          <a:xfrm>
            <a:off x="4372111" y="510915"/>
            <a:ext cx="105489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4500" b="1" smtClean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</a:rPr>
              <a:t>Regresión Múltiple: formulación  </a:t>
            </a:r>
            <a:endParaRPr lang="es-CO" sz="4500" b="1" dirty="0">
              <a:solidFill>
                <a:srgbClr val="C00000"/>
              </a:solidFill>
              <a:latin typeface="Source Sans Pro"/>
              <a:ea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97527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MUL colour palette">
      <a:dk1>
        <a:srgbClr val="253967"/>
      </a:dk1>
      <a:lt1>
        <a:srgbClr val="FFFFFF"/>
      </a:lt1>
      <a:dk2>
        <a:srgbClr val="32706A"/>
      </a:dk2>
      <a:lt2>
        <a:srgbClr val="C5A539"/>
      </a:lt2>
      <a:accent1>
        <a:srgbClr val="C2632C"/>
      </a:accent1>
      <a:accent2>
        <a:srgbClr val="6F2A6E"/>
      </a:accent2>
      <a:accent3>
        <a:srgbClr val="AD2D27"/>
      </a:accent3>
      <a:accent4>
        <a:srgbClr val="3B768E"/>
      </a:accent4>
      <a:accent5>
        <a:srgbClr val="F08E34"/>
      </a:accent5>
      <a:accent6>
        <a:srgbClr val="459CDD"/>
      </a:accent6>
      <a:hlink>
        <a:srgbClr val="5BB5C3"/>
      </a:hlink>
      <a:folHlink>
        <a:srgbClr val="FDEC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9c18f9b8-5ae4-4f0b-a238-a922c51e2dda" ContentTypeId="0x0101005EA864BF41DF8A41860E925F5B29BCF5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UL Document" ma:contentTypeID="0x0101005EA864BF41DF8A41860E925F5B29BCF500D91EBFF0A1B3574A9DC8F4E1CE038267" ma:contentTypeVersion="27" ma:contentTypeDescription="" ma:contentTypeScope="" ma:versionID="4aba8fa1d183c40b9655f0ac5e3179e2">
  <xsd:schema xmlns:xsd="http://www.w3.org/2001/XMLSchema" xmlns:xs="http://www.w3.org/2001/XMLSchema" xmlns:p="http://schemas.microsoft.com/office/2006/metadata/properties" xmlns:ns1="http://schemas.microsoft.com/sharepoint/v3" xmlns:ns2="d5efd484-15aa-41a0-83f6-0646502cb6d6" xmlns:ns3="cf777c9e-540d-4d76-87fc-3127c0780afa" targetNamespace="http://schemas.microsoft.com/office/2006/metadata/properties" ma:root="true" ma:fieldsID="f5d182ebe164ab1e4f3ed6b058047d00" ns1:_="" ns2:_="" ns3:_="">
    <xsd:import namespace="http://schemas.microsoft.com/sharepoint/v3"/>
    <xsd:import namespace="d5efd484-15aa-41a0-83f6-0646502cb6d6"/>
    <xsd:import namespace="cf777c9e-540d-4d76-87fc-3127c0780afa"/>
    <xsd:element name="properties">
      <xsd:complexType>
        <xsd:sequence>
          <xsd:element name="documentManagement">
            <xsd:complexType>
              <xsd:all>
                <xsd:element ref="ns1:QMULDocumentStatusTaxHTField0" minOccurs="0"/>
                <xsd:element ref="ns1:QMULDepartmentTaxHTField0" minOccurs="0"/>
                <xsd:element ref="ns1:QMULSchoolTaxHTField0" minOccurs="0"/>
                <xsd:element ref="ns1:QMULDocumentTypeTaxHTField0" minOccurs="0"/>
                <xsd:element ref="ns1:QMULLocationTaxHTField0" minOccurs="0"/>
                <xsd:element ref="ns1:QMULInformationClassificationTaxHTField0" minOccurs="0"/>
                <xsd:element ref="ns1:QMULAcademicYear" minOccurs="0"/>
                <xsd:element ref="ns1:QMULProject" minOccurs="0"/>
                <xsd:element ref="ns1:QMULReviewDate" minOccurs="0"/>
                <xsd:element ref="ns1:QMULOwner" minOccurs="0"/>
                <xsd:element ref="ns2:TaxKeywordTaxHTField" minOccurs="0"/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QMULDocumentStatusTaxHTField0" ma:index="8" nillable="true" ma:taxonomy="true" ma:internalName="QMULDocumentStatusTaxHTField0" ma:taxonomyFieldName="QMULDocumentStatus" ma:displayName="Document Status" ma:default="" ma:fieldId="{083bdfb7-9f4e-4bc9-b582-62ed6b950f9e}" ma:sspId="9c18f9b8-5ae4-4f0b-a238-a922c51e2dda" ma:termSetId="780aba48-6c17-4ca0-84b9-f0207a09563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DepartmentTaxHTField0" ma:index="10" nillable="true" ma:taxonomy="true" ma:internalName="QMULDepartmentTaxHTField0" ma:taxonomyFieldName="QMULDepartment" ma:displayName="Department" ma:readOnly="false" ma:default="" ma:fieldId="{2a7d89f9-5f8e-4c42-ab4f-aa1fc3002ea0}" ma:sspId="9c18f9b8-5ae4-4f0b-a238-a922c51e2dda" ma:termSetId="28874c57-2df5-45e8-a804-d15afc96d4e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SchoolTaxHTField0" ma:index="12" nillable="true" ma:taxonomy="true" ma:internalName="QMULSchoolTaxHTField0" ma:taxonomyFieldName="QMULSchool" ma:displayName="School" ma:readOnly="false" ma:default="" ma:fieldId="{46346f8e-3161-4021-8b14-3dcca2e3ca8d}" ma:sspId="9c18f9b8-5ae4-4f0b-a238-a922c51e2dda" ma:termSetId="0f9f7e9f-7d6b-4cae-9193-a3e3200f87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DocumentTypeTaxHTField0" ma:index="14" nillable="true" ma:taxonomy="true" ma:internalName="QMULDocumentTypeTaxHTField0" ma:taxonomyFieldName="QMULDocumentType" ma:displayName="Document Type" ma:default="" ma:fieldId="{2596c3af-0d77-4ea4-a15d-d3f71457b096}" ma:sspId="9c18f9b8-5ae4-4f0b-a238-a922c51e2dda" ma:termSetId="8ec3f1bd-c4f8-46a7-ae88-878ed3be39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LocationTaxHTField0" ma:index="16" nillable="true" ma:taxonomy="true" ma:internalName="QMULLocationTaxHTField0" ma:taxonomyFieldName="QMULLocation" ma:displayName="Location" ma:default="" ma:fieldId="{29b985f4-a05e-4f39-b5da-e9fb81ddaa79}" ma:sspId="9c18f9b8-5ae4-4f0b-a238-a922c51e2dda" ma:termSetId="5327f1c4-618f-4317-b197-fc29da39fa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InformationClassificationTaxHTField0" ma:index="18" nillable="true" ma:taxonomy="true" ma:internalName="QMULInformationClassificationTaxHTField0" ma:taxonomyFieldName="QMULInformationClassification" ma:displayName="Information Classification" ma:default="1;#Protect|9124d8d9-0c1c-41e9-aa14-aba001e9a028" ma:fieldId="{57b3469a-2ea1-4a06-a2d1-c99ce62a5d6f}" ma:sspId="9c18f9b8-5ae4-4f0b-a238-a922c51e2dda" ma:termSetId="a3d7b326-4e5e-4e73-95fa-6245adfab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AcademicYear" ma:index="20" nillable="true" ma:displayName="Academic Year" ma:decimals="0" ma:internalName="QMULAcademicYear" ma:percentage="FALSE">
      <xsd:simpleType>
        <xsd:restriction base="dms:Number">
          <xsd:maxInclusive value="9999"/>
          <xsd:minInclusive value="1000"/>
        </xsd:restriction>
      </xsd:simpleType>
    </xsd:element>
    <xsd:element name="QMULProject" ma:index="21" nillable="true" ma:displayName="Project" ma:internalName="QMULProject">
      <xsd:simpleType>
        <xsd:restriction base="dms:Text">
          <xsd:maxLength value="255"/>
        </xsd:restriction>
      </xsd:simpleType>
    </xsd:element>
    <xsd:element name="QMULReviewDate" ma:index="22" nillable="true" ma:displayName="Review Date" ma:format="DateOnly" ma:internalName="QMULReviewDate">
      <xsd:simpleType>
        <xsd:restriction base="dms:DateTime"/>
      </xsd:simpleType>
    </xsd:element>
    <xsd:element name="QMULOwner" ma:index="23" nillable="true" ma:displayName="Owner" ma:list="UserInfo" ma:SharePointGroup="0" ma:internalName="QMUL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efd484-15aa-41a0-83f6-0646502cb6d6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Enterprise Keywords" ma:fieldId="{23f27201-bee3-471e-b2e7-b64fd8b7ca38}" ma:taxonomyMulti="true" ma:sspId="9c18f9b8-5ae4-4f0b-a238-a922c51e2dd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26" nillable="true" ma:displayName="Taxonomy Catch All Column" ma:hidden="true" ma:list="{32f25ea1-dfec-491d-8d1c-4af08cf1d33a}" ma:internalName="TaxCatchAll" ma:showField="CatchAllData" ma:web="3e8de2d5-1b04-48f1-a3ad-7e9e925d6a2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7" nillable="true" ma:displayName="Taxonomy Catch All Column1" ma:hidden="true" ma:list="{32f25ea1-dfec-491d-8d1c-4af08cf1d33a}" ma:internalName="TaxCatchAllLabel" ma:readOnly="true" ma:showField="CatchAllDataLabel" ma:web="3e8de2d5-1b04-48f1-a3ad-7e9e925d6a2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777c9e-540d-4d76-87fc-3127c0780a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3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ULInformationClassificationTaxHTField0 xmlns="http://schemas.microsoft.com/sharepoint/v3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Protect</TermName>
          <TermId xmlns="http://schemas.microsoft.com/office/infopath/2007/PartnerControls">9124d8d9-0c1c-41e9-aa14-aba001e9a028</TermId>
        </TermInfo>
      </Terms>
    </QMULInformationClassificationTaxHTField0>
    <TaxKeywordTaxHTField xmlns="d5efd484-15aa-41a0-83f6-0646502cb6d6">
      <Terms xmlns="http://schemas.microsoft.com/office/infopath/2007/PartnerControls"/>
    </TaxKeywordTaxHTField>
    <TaxCatchAll xmlns="d5efd484-15aa-41a0-83f6-0646502cb6d6">
      <Value>1</Value>
    </TaxCatchAll>
    <QMULSchoolTaxHTField0 xmlns="http://schemas.microsoft.com/sharepoint/v3">
      <Terms xmlns="http://schemas.microsoft.com/office/infopath/2007/PartnerControls"/>
    </QMULSchoolTaxHTField0>
    <QMULDocumentTypeTaxHTField0 xmlns="http://schemas.microsoft.com/sharepoint/v3">
      <Terms xmlns="http://schemas.microsoft.com/office/infopath/2007/PartnerControls"/>
    </QMULDocumentTypeTaxHTField0>
    <QMULReviewDate xmlns="http://schemas.microsoft.com/sharepoint/v3" xsi:nil="true"/>
    <QMULOwner xmlns="http://schemas.microsoft.com/sharepoint/v3">
      <UserInfo>
        <DisplayName/>
        <AccountId xsi:nil="true"/>
        <AccountType/>
      </UserInfo>
    </QMULOwner>
    <QMULDepartmentTaxHTField0 xmlns="http://schemas.microsoft.com/sharepoint/v3">
      <Terms xmlns="http://schemas.microsoft.com/office/infopath/2007/PartnerControls"/>
    </QMULDepartmentTaxHTField0>
    <QMULAcademicYear xmlns="http://schemas.microsoft.com/sharepoint/v3" xsi:nil="true"/>
    <QMULLocationTaxHTField0 xmlns="http://schemas.microsoft.com/sharepoint/v3">
      <Terms xmlns="http://schemas.microsoft.com/office/infopath/2007/PartnerControls"/>
    </QMULLocationTaxHTField0>
    <QMULDocumentStatusTaxHTField0 xmlns="http://schemas.microsoft.com/sharepoint/v3">
      <Terms xmlns="http://schemas.microsoft.com/office/infopath/2007/PartnerControls"/>
    </QMULDocumentStatusTaxHTField0>
    <QMULProject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6121A2A-15B3-4EA3-BB06-8DE42646F720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5BB30B78-7028-41BF-A6A6-715CB24694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5efd484-15aa-41a0-83f6-0646502cb6d6"/>
    <ds:schemaRef ds:uri="cf777c9e-540d-4d76-87fc-3127c0780a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CDE814-663F-4537-8562-27D573A6725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A1ECF3E-2638-4280-B381-2FB8BFFABA14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d5efd484-15aa-41a0-83f6-0646502cb6d6"/>
    <ds:schemaRef ds:uri="http://purl.org/dc/dcmitype/"/>
    <ds:schemaRef ds:uri="http://purl.org/dc/terms/"/>
    <ds:schemaRef ds:uri="http://purl.org/dc/elements/1.1/"/>
    <ds:schemaRef ds:uri="cf777c9e-540d-4d76-87fc-3127c0780afa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33866</TotalTime>
  <Words>976</Words>
  <Application>Microsoft Office PowerPoint</Application>
  <PresentationFormat>Personalizado</PresentationFormat>
  <Paragraphs>136</Paragraphs>
  <Slides>13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Oswald</vt:lpstr>
      <vt:lpstr>Calibri</vt:lpstr>
      <vt:lpstr>Arial</vt:lpstr>
      <vt:lpstr>Script MT Bold</vt:lpstr>
      <vt:lpstr>Source Sans Pro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UECCI</cp:lastModifiedBy>
  <cp:revision>1692</cp:revision>
  <dcterms:modified xsi:type="dcterms:W3CDTF">2023-08-10T16:12:31Z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0x0101005EA864BF41DF8A41860E925F5B29BCF500D91EBFF0A1B3574A9DC8F4E1CE038267</vt:lpwstr>
  </property>
  <property fmtid="{D5CDD505-2E9C-101B-9397-08002B2CF9AE}" pid="3" name="QMULDepartment">
    <vt:lpwstr/>
  </property>
  <property fmtid="{D5CDD505-2E9C-101B-9397-08002B2CF9AE}" pid="4" name="QMULDocumentType">
    <vt:lpwstr/>
  </property>
  <property fmtid="{D5CDD505-2E9C-101B-9397-08002B2CF9AE}" pid="5" name="QMULSchool">
    <vt:lpwstr/>
  </property>
  <property fmtid="{D5CDD505-2E9C-101B-9397-08002B2CF9AE}" pid="6" name="TaxKeyword">
    <vt:lpwstr/>
  </property>
  <property fmtid="{D5CDD505-2E9C-101B-9397-08002B2CF9AE}" pid="7" name="QMULDocumentStatus">
    <vt:lpwstr/>
  </property>
  <property fmtid="{D5CDD505-2E9C-101B-9397-08002B2CF9AE}" pid="8" name="QMULInformationClassification">
    <vt:lpwstr>1;#Protect|9124d8d9-0c1c-41e9-aa14-aba001e9a028</vt:lpwstr>
  </property>
  <property fmtid="{D5CDD505-2E9C-101B-9397-08002B2CF9AE}" pid="9" name="QMULLocation">
    <vt:lpwstr/>
  </property>
</Properties>
</file>